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32"/>
  </p:notesMasterIdLst>
  <p:handoutMasterIdLst>
    <p:handoutMasterId r:id="rId33"/>
  </p:handoutMasterIdLst>
  <p:sldIdLst>
    <p:sldId id="256" r:id="rId3"/>
    <p:sldId id="294" r:id="rId4"/>
    <p:sldId id="296" r:id="rId5"/>
    <p:sldId id="291" r:id="rId6"/>
    <p:sldId id="295" r:id="rId7"/>
    <p:sldId id="261" r:id="rId8"/>
    <p:sldId id="267" r:id="rId9"/>
    <p:sldId id="264" r:id="rId10"/>
    <p:sldId id="278" r:id="rId11"/>
    <p:sldId id="275" r:id="rId12"/>
    <p:sldId id="285" r:id="rId13"/>
    <p:sldId id="270" r:id="rId14"/>
    <p:sldId id="263" r:id="rId15"/>
    <p:sldId id="287" r:id="rId16"/>
    <p:sldId id="293" r:id="rId17"/>
    <p:sldId id="299" r:id="rId18"/>
    <p:sldId id="276" r:id="rId19"/>
    <p:sldId id="282" r:id="rId20"/>
    <p:sldId id="284" r:id="rId21"/>
    <p:sldId id="290" r:id="rId22"/>
    <p:sldId id="298" r:id="rId23"/>
    <p:sldId id="286" r:id="rId24"/>
    <p:sldId id="262" r:id="rId25"/>
    <p:sldId id="279" r:id="rId26"/>
    <p:sldId id="288" r:id="rId27"/>
    <p:sldId id="266" r:id="rId28"/>
    <p:sldId id="297" r:id="rId29"/>
    <p:sldId id="300" r:id="rId30"/>
    <p:sldId id="301" r:id="rId31"/>
  </p:sldIdLst>
  <p:sldSz cx="9144000" cy="5715000" type="screen16x10"/>
  <p:notesSz cx="6797675" cy="9926638"/>
  <p:defaultTextStyle>
    <a:defPPr>
      <a:defRPr lang="da-DK"/>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800">
          <p15:clr>
            <a:srgbClr val="A4A3A4"/>
          </p15:clr>
        </p15:guide>
      </p15:sldGuideLst>
    </p:ext>
    <p:ext uri="{2D200454-40CA-4A62-9FC3-DE9A4176ACB9}">
      <p15:notesGuideLst xmlns:p15="http://schemas.microsoft.com/office/powerpoint/2012/main">
        <p15:guide id="1" orient="horz" pos="313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B0B1B3"/>
    <a:srgbClr val="305E86"/>
    <a:srgbClr val="8E8E8E"/>
    <a:srgbClr val="A4D8E0"/>
    <a:srgbClr val="68C3CD"/>
    <a:srgbClr val="007179"/>
    <a:srgbClr val="005156"/>
    <a:srgbClr val="0092A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3979" autoAdjust="0"/>
  </p:normalViewPr>
  <p:slideViewPr>
    <p:cSldViewPr snapToGrid="0" showGuides="1">
      <p:cViewPr varScale="1">
        <p:scale>
          <a:sx n="82" d="100"/>
          <a:sy n="82" d="100"/>
        </p:scale>
        <p:origin x="768" y="52"/>
      </p:cViewPr>
      <p:guideLst>
        <p:guide pos="2880"/>
        <p:guide orient="horz" pos="18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608"/>
    </p:cViewPr>
  </p:sorterViewPr>
  <p:notesViewPr>
    <p:cSldViewPr snapToGrid="0" showGuides="1">
      <p:cViewPr>
        <p:scale>
          <a:sx n="80" d="100"/>
          <a:sy n="80" d="100"/>
        </p:scale>
        <p:origin x="3216" y="-120"/>
      </p:cViewPr>
      <p:guideLst>
        <p:guide orient="horz" pos="313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39.svg"/><Relationship Id="rId18" Type="http://schemas.openxmlformats.org/officeDocument/2006/relationships/image" Target="../media/image57.png"/><Relationship Id="rId3" Type="http://schemas.openxmlformats.org/officeDocument/2006/relationships/image" Target="../media/image46.png"/><Relationship Id="rId21" Type="http://schemas.openxmlformats.org/officeDocument/2006/relationships/image" Target="../media/image59.png"/><Relationship Id="rId7" Type="http://schemas.openxmlformats.org/officeDocument/2006/relationships/image" Target="../media/image50.png"/><Relationship Id="rId12" Type="http://schemas.openxmlformats.org/officeDocument/2006/relationships/image" Target="../media/image54.png"/><Relationship Id="rId17" Type="http://schemas.openxmlformats.org/officeDocument/2006/relationships/image" Target="../media/image43.svg"/><Relationship Id="rId2" Type="http://schemas.openxmlformats.org/officeDocument/2006/relationships/image" Target="../media/image31.svg"/><Relationship Id="rId16" Type="http://schemas.openxmlformats.org/officeDocument/2006/relationships/image" Target="../media/image56.png"/><Relationship Id="rId20" Type="http://schemas.openxmlformats.org/officeDocument/2006/relationships/image" Target="../media/image58.png"/><Relationship Id="rId1" Type="http://schemas.openxmlformats.org/officeDocument/2006/relationships/image" Target="../media/image45.png"/><Relationship Id="rId6" Type="http://schemas.openxmlformats.org/officeDocument/2006/relationships/image" Target="../media/image49.png"/><Relationship Id="rId11" Type="http://schemas.openxmlformats.org/officeDocument/2006/relationships/image" Target="../media/image37.svg"/><Relationship Id="rId5" Type="http://schemas.openxmlformats.org/officeDocument/2006/relationships/image" Target="../media/image48.png"/><Relationship Id="rId15" Type="http://schemas.openxmlformats.org/officeDocument/2006/relationships/image" Target="../media/image41.svg"/><Relationship Id="rId10" Type="http://schemas.openxmlformats.org/officeDocument/2006/relationships/image" Target="../media/image53.png"/><Relationship Id="rId19" Type="http://schemas.openxmlformats.org/officeDocument/2006/relationships/image" Target="../media/image45.sv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5.png"/><Relationship Id="rId22" Type="http://schemas.openxmlformats.org/officeDocument/2006/relationships/image" Target="../media/image49.svg"/></Relationships>
</file>

<file path=ppt/diagrams/_rels/data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image" Target="../media/image60.png"/><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diagrams/_rels/data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image" Target="../media/image69.jpeg"/><Relationship Id="rId5" Type="http://schemas.openxmlformats.org/officeDocument/2006/relationships/image" Target="../media/image73.jpeg"/><Relationship Id="rId4" Type="http://schemas.openxmlformats.org/officeDocument/2006/relationships/image" Target="../media/image72.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39.svg"/><Relationship Id="rId18" Type="http://schemas.openxmlformats.org/officeDocument/2006/relationships/image" Target="../media/image57.png"/><Relationship Id="rId3" Type="http://schemas.openxmlformats.org/officeDocument/2006/relationships/image" Target="../media/image46.png"/><Relationship Id="rId21" Type="http://schemas.openxmlformats.org/officeDocument/2006/relationships/image" Target="../media/image59.png"/><Relationship Id="rId7" Type="http://schemas.openxmlformats.org/officeDocument/2006/relationships/image" Target="../media/image50.png"/><Relationship Id="rId12" Type="http://schemas.openxmlformats.org/officeDocument/2006/relationships/image" Target="../media/image54.png"/><Relationship Id="rId17" Type="http://schemas.openxmlformats.org/officeDocument/2006/relationships/image" Target="../media/image43.svg"/><Relationship Id="rId2" Type="http://schemas.openxmlformats.org/officeDocument/2006/relationships/image" Target="../media/image31.svg"/><Relationship Id="rId16" Type="http://schemas.openxmlformats.org/officeDocument/2006/relationships/image" Target="../media/image56.png"/><Relationship Id="rId20" Type="http://schemas.openxmlformats.org/officeDocument/2006/relationships/image" Target="../media/image58.png"/><Relationship Id="rId1" Type="http://schemas.openxmlformats.org/officeDocument/2006/relationships/image" Target="../media/image45.png"/><Relationship Id="rId6" Type="http://schemas.openxmlformats.org/officeDocument/2006/relationships/image" Target="../media/image49.png"/><Relationship Id="rId11" Type="http://schemas.openxmlformats.org/officeDocument/2006/relationships/image" Target="../media/image37.svg"/><Relationship Id="rId5" Type="http://schemas.openxmlformats.org/officeDocument/2006/relationships/image" Target="../media/image48.png"/><Relationship Id="rId15" Type="http://schemas.openxmlformats.org/officeDocument/2006/relationships/image" Target="../media/image41.svg"/><Relationship Id="rId10" Type="http://schemas.openxmlformats.org/officeDocument/2006/relationships/image" Target="../media/image53.png"/><Relationship Id="rId19" Type="http://schemas.openxmlformats.org/officeDocument/2006/relationships/image" Target="../media/image45.sv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5.png"/><Relationship Id="rId22" Type="http://schemas.openxmlformats.org/officeDocument/2006/relationships/image" Target="../media/image4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image" Target="../media/image60.png"/><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image" Target="../media/image69.jpeg"/><Relationship Id="rId5" Type="http://schemas.openxmlformats.org/officeDocument/2006/relationships/image" Target="../media/image73.jpeg"/><Relationship Id="rId4" Type="http://schemas.openxmlformats.org/officeDocument/2006/relationships/image" Target="../media/image7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C1160B-080C-437D-BCDB-38872915AE9D}" type="doc">
      <dgm:prSet loTypeId="urn:microsoft.com/office/officeart/2005/8/layout/vList3" loCatId="picture" qsTypeId="urn:microsoft.com/office/officeart/2005/8/quickstyle/simple1" qsCatId="simple" csTypeId="urn:microsoft.com/office/officeart/2005/8/colors/accent1_2" csCatId="accent1" phldr="1"/>
      <dgm:spPr/>
    </dgm:pt>
    <dgm:pt modelId="{6D23657E-2C2B-4BAB-BE95-41B43064F2B6}">
      <dgm:prSet phldrT="[Tekst]" custT="1"/>
      <dgm:spPr/>
      <dgm:t>
        <a:bodyPr/>
        <a:lstStyle/>
        <a:p>
          <a:r>
            <a:rPr lang="en-GB" sz="1000" dirty="0"/>
            <a:t>Communication between community pharmacies and elderly people with ethnicities other than Danish</a:t>
          </a:r>
          <a:endParaRPr lang="da-DK" sz="1000" dirty="0"/>
        </a:p>
      </dgm:t>
    </dgm:pt>
    <dgm:pt modelId="{13ABEC3E-757D-4167-B427-1766994B73B3}" type="parTrans" cxnId="{3DC281EA-71F2-44BD-A206-DE8ADD7A6B2E}">
      <dgm:prSet/>
      <dgm:spPr/>
      <dgm:t>
        <a:bodyPr/>
        <a:lstStyle/>
        <a:p>
          <a:endParaRPr lang="da-DK"/>
        </a:p>
      </dgm:t>
    </dgm:pt>
    <dgm:pt modelId="{70335CAB-17A4-404A-AE19-097DE043CF05}" type="sibTrans" cxnId="{3DC281EA-71F2-44BD-A206-DE8ADD7A6B2E}">
      <dgm:prSet/>
      <dgm:spPr/>
      <dgm:t>
        <a:bodyPr/>
        <a:lstStyle/>
        <a:p>
          <a:endParaRPr lang="da-DK"/>
        </a:p>
      </dgm:t>
    </dgm:pt>
    <dgm:pt modelId="{894707BB-08F7-493A-91B4-2939F19F1C7E}">
      <dgm:prSet phldrT="[Tekst]" custT="1"/>
      <dgm:spPr/>
      <dgm:t>
        <a:bodyPr/>
        <a:lstStyle/>
        <a:p>
          <a:r>
            <a:rPr lang="en-GB" sz="1000" dirty="0"/>
            <a:t>Customers’ information </a:t>
          </a:r>
          <a:r>
            <a:rPr lang="en-GB" sz="1000" noProof="0" dirty="0"/>
            <a:t>seeking</a:t>
          </a:r>
          <a:r>
            <a:rPr lang="en-GB" sz="1000" dirty="0"/>
            <a:t> </a:t>
          </a:r>
          <a:r>
            <a:rPr lang="en-GB" sz="1000" noProof="0" dirty="0"/>
            <a:t>behavior</a:t>
          </a:r>
          <a:r>
            <a:rPr lang="en-GB" sz="1000" dirty="0"/>
            <a:t> prior </a:t>
          </a:r>
          <a:r>
            <a:rPr lang="en-GB" sz="1000" noProof="0" dirty="0"/>
            <a:t>to community pharmacy visits</a:t>
          </a:r>
          <a:endParaRPr lang="da-DK" sz="1000" dirty="0"/>
        </a:p>
      </dgm:t>
    </dgm:pt>
    <dgm:pt modelId="{4F911965-2A93-4E30-845C-A6D2F28B26FB}" type="parTrans" cxnId="{DE5065B7-6126-4121-95EB-2603EBB45756}">
      <dgm:prSet/>
      <dgm:spPr/>
      <dgm:t>
        <a:bodyPr/>
        <a:lstStyle/>
        <a:p>
          <a:endParaRPr lang="da-DK"/>
        </a:p>
      </dgm:t>
    </dgm:pt>
    <dgm:pt modelId="{C92EFEF9-879B-4598-B711-2C3301E1714C}" type="sibTrans" cxnId="{DE5065B7-6126-4121-95EB-2603EBB45756}">
      <dgm:prSet/>
      <dgm:spPr/>
      <dgm:t>
        <a:bodyPr/>
        <a:lstStyle/>
        <a:p>
          <a:endParaRPr lang="da-DK"/>
        </a:p>
      </dgm:t>
    </dgm:pt>
    <dgm:pt modelId="{AFC66673-4E04-40D1-A08E-02C1BEBEDA33}">
      <dgm:prSet phldrT="[Tekst]" custT="1"/>
      <dgm:spPr/>
      <dgm:t>
        <a:bodyPr/>
        <a:lstStyle/>
        <a:p>
          <a:r>
            <a:rPr lang="en-GB" sz="1000" noProof="0" dirty="0">
              <a:solidFill>
                <a:srgbClr val="FFFF00"/>
              </a:solidFill>
            </a:rPr>
            <a:t>Assessment of </a:t>
          </a:r>
          <a:r>
            <a:rPr lang="en-GB" sz="1000" noProof="0" dirty="0" smtClean="0">
              <a:solidFill>
                <a:srgbClr val="FFFF00"/>
              </a:solidFill>
            </a:rPr>
            <a:t>dosage rationality of </a:t>
          </a:r>
          <a:r>
            <a:rPr lang="en-GB" sz="1000" noProof="0" dirty="0">
              <a:solidFill>
                <a:srgbClr val="FFFF00"/>
              </a:solidFill>
            </a:rPr>
            <a:t>antibiotics to infants, children and adolescents </a:t>
          </a:r>
          <a:endParaRPr lang="da-DK" sz="1000" dirty="0">
            <a:solidFill>
              <a:srgbClr val="FFFF00"/>
            </a:solidFill>
          </a:endParaRPr>
        </a:p>
      </dgm:t>
    </dgm:pt>
    <dgm:pt modelId="{7A7AE7F7-D8C2-4AC3-959E-571BA1FE3133}" type="parTrans" cxnId="{E11B08D3-2539-4475-A463-3064C1FC9FBE}">
      <dgm:prSet/>
      <dgm:spPr/>
      <dgm:t>
        <a:bodyPr/>
        <a:lstStyle/>
        <a:p>
          <a:endParaRPr lang="da-DK"/>
        </a:p>
      </dgm:t>
    </dgm:pt>
    <dgm:pt modelId="{32D7AA25-7603-4A58-A9D3-D80D2A0D0975}" type="sibTrans" cxnId="{E11B08D3-2539-4475-A463-3064C1FC9FBE}">
      <dgm:prSet/>
      <dgm:spPr/>
      <dgm:t>
        <a:bodyPr/>
        <a:lstStyle/>
        <a:p>
          <a:endParaRPr lang="da-DK"/>
        </a:p>
      </dgm:t>
    </dgm:pt>
    <dgm:pt modelId="{D51A8C87-0C68-4840-B9B5-C639C872CBFB}">
      <dgm:prSet phldrT="[Tekst]" custT="1"/>
      <dgm:spPr/>
      <dgm:t>
        <a:bodyPr/>
        <a:lstStyle/>
        <a:p>
          <a:r>
            <a:rPr lang="en-GB" sz="1000" noProof="0" dirty="0"/>
            <a:t>Unavailable prescriptions at Danish community pharmacies: a national descriptive study</a:t>
          </a:r>
          <a:endParaRPr lang="da-DK" sz="1000" dirty="0"/>
        </a:p>
      </dgm:t>
    </dgm:pt>
    <dgm:pt modelId="{C4CB5513-9799-4338-9102-B1B491F57054}" type="parTrans" cxnId="{535655DC-C0F7-4D0A-9630-BCA2A3C079AD}">
      <dgm:prSet/>
      <dgm:spPr/>
      <dgm:t>
        <a:bodyPr/>
        <a:lstStyle/>
        <a:p>
          <a:endParaRPr lang="da-DK"/>
        </a:p>
      </dgm:t>
    </dgm:pt>
    <dgm:pt modelId="{5E052D88-ACEB-4DFC-B7FC-B6C72A356927}" type="sibTrans" cxnId="{535655DC-C0F7-4D0A-9630-BCA2A3C079AD}">
      <dgm:prSet/>
      <dgm:spPr/>
      <dgm:t>
        <a:bodyPr/>
        <a:lstStyle/>
        <a:p>
          <a:endParaRPr lang="da-DK"/>
        </a:p>
      </dgm:t>
    </dgm:pt>
    <dgm:pt modelId="{7D136F6E-0023-4941-BE48-13F907585148}">
      <dgm:prSet phldrT="[Tekst]" custT="1"/>
      <dgm:spPr/>
      <dgm:t>
        <a:bodyPr/>
        <a:lstStyle/>
        <a:p>
          <a:r>
            <a:rPr lang="en-GB" sz="1000" noProof="0" dirty="0">
              <a:solidFill>
                <a:srgbClr val="FFFF00"/>
              </a:solidFill>
            </a:rPr>
            <a:t>Reduction in long-term treatment with proton pump </a:t>
          </a:r>
          <a:r>
            <a:rPr lang="en-GB" sz="1000" noProof="0" dirty="0" smtClean="0">
              <a:solidFill>
                <a:srgbClr val="FFFF00"/>
              </a:solidFill>
            </a:rPr>
            <a:t>inhibitors (several studies)</a:t>
          </a:r>
          <a:endParaRPr lang="da-DK" sz="1000" dirty="0">
            <a:solidFill>
              <a:srgbClr val="FFFF00"/>
            </a:solidFill>
          </a:endParaRPr>
        </a:p>
      </dgm:t>
    </dgm:pt>
    <dgm:pt modelId="{EBC8E706-FC62-43D9-8713-E0CC362BDE03}" type="parTrans" cxnId="{EA0961B1-1548-4D09-B205-56D6CB932CB0}">
      <dgm:prSet/>
      <dgm:spPr/>
      <dgm:t>
        <a:bodyPr/>
        <a:lstStyle/>
        <a:p>
          <a:endParaRPr lang="da-DK"/>
        </a:p>
      </dgm:t>
    </dgm:pt>
    <dgm:pt modelId="{807936AB-3FEE-46DD-91B3-FED4A43F9E45}" type="sibTrans" cxnId="{EA0961B1-1548-4D09-B205-56D6CB932CB0}">
      <dgm:prSet/>
      <dgm:spPr/>
      <dgm:t>
        <a:bodyPr/>
        <a:lstStyle/>
        <a:p>
          <a:endParaRPr lang="da-DK"/>
        </a:p>
      </dgm:t>
    </dgm:pt>
    <dgm:pt modelId="{2DBB4ECB-EB7B-4F5A-8DE4-A4852AE24124}">
      <dgm:prSet phldrT="[Tekst]" custT="1"/>
      <dgm:spPr/>
      <dgm:t>
        <a:bodyPr/>
        <a:lstStyle/>
        <a:p>
          <a:r>
            <a:rPr lang="en-GB" sz="1000" noProof="0" dirty="0"/>
            <a:t>Collaboration between community pharmacies and general practices</a:t>
          </a:r>
          <a:endParaRPr lang="da-DK" sz="1000" dirty="0"/>
        </a:p>
      </dgm:t>
    </dgm:pt>
    <dgm:pt modelId="{55AD32C4-3B0B-4E8B-A7DF-D1C1E7AD119E}" type="parTrans" cxnId="{CB55907E-E4B3-462F-A138-F2B53C81A433}">
      <dgm:prSet/>
      <dgm:spPr/>
      <dgm:t>
        <a:bodyPr/>
        <a:lstStyle/>
        <a:p>
          <a:endParaRPr lang="da-DK"/>
        </a:p>
      </dgm:t>
    </dgm:pt>
    <dgm:pt modelId="{EC593292-29D1-4360-A77D-B76D1E6E4AB0}" type="sibTrans" cxnId="{CB55907E-E4B3-462F-A138-F2B53C81A433}">
      <dgm:prSet/>
      <dgm:spPr/>
      <dgm:t>
        <a:bodyPr/>
        <a:lstStyle/>
        <a:p>
          <a:endParaRPr lang="da-DK"/>
        </a:p>
      </dgm:t>
    </dgm:pt>
    <dgm:pt modelId="{80E40CFA-91C5-4DFD-990A-75EC54FA2885}">
      <dgm:prSet phldrT="[Tekst]"/>
      <dgm:spPr/>
      <dgm:t>
        <a:bodyPr/>
        <a:lstStyle/>
        <a:p>
          <a:r>
            <a:rPr lang="da-DK" dirty="0"/>
            <a:t>COVID-19 </a:t>
          </a:r>
          <a:r>
            <a:rPr lang="en-GB" noProof="0" dirty="0"/>
            <a:t>affecting community pharmacies - from pharmacy students’ point of view</a:t>
          </a:r>
        </a:p>
      </dgm:t>
    </dgm:pt>
    <dgm:pt modelId="{43F6DC98-96E0-4F1D-A76D-9667D16BAEA4}" type="parTrans" cxnId="{8AA6A705-2B17-4EDB-86E6-4F7287F4D52F}">
      <dgm:prSet/>
      <dgm:spPr/>
      <dgm:t>
        <a:bodyPr/>
        <a:lstStyle/>
        <a:p>
          <a:endParaRPr lang="en-GB"/>
        </a:p>
      </dgm:t>
    </dgm:pt>
    <dgm:pt modelId="{AC1D5366-7872-413D-980E-B02E36DABC02}" type="sibTrans" cxnId="{8AA6A705-2B17-4EDB-86E6-4F7287F4D52F}">
      <dgm:prSet/>
      <dgm:spPr/>
      <dgm:t>
        <a:bodyPr/>
        <a:lstStyle/>
        <a:p>
          <a:endParaRPr lang="en-GB"/>
        </a:p>
      </dgm:t>
    </dgm:pt>
    <dgm:pt modelId="{51DD94F4-F685-48DE-A913-A02E5DC7F2A6}">
      <dgm:prSet phldrT="[Tekst]" custT="1"/>
      <dgm:spPr/>
      <dgm:t>
        <a:bodyPr/>
        <a:lstStyle/>
        <a:p>
          <a:r>
            <a:rPr lang="en-GB" sz="1000" dirty="0" err="1" smtClean="0"/>
            <a:t>Tripple</a:t>
          </a:r>
          <a:r>
            <a:rPr lang="en-GB" sz="1000" dirty="0" smtClean="0"/>
            <a:t> whammy effect – safe use of NSAID</a:t>
          </a:r>
          <a:endParaRPr lang="da-DK" sz="1000" dirty="0"/>
        </a:p>
      </dgm:t>
    </dgm:pt>
    <dgm:pt modelId="{8A8F5164-9E2F-4B63-803C-ED37853F8EF1}" type="sibTrans" cxnId="{B89EF41C-4EAC-47FA-8062-50433910AD85}">
      <dgm:prSet/>
      <dgm:spPr/>
      <dgm:t>
        <a:bodyPr/>
        <a:lstStyle/>
        <a:p>
          <a:endParaRPr lang="da-DK"/>
        </a:p>
      </dgm:t>
    </dgm:pt>
    <dgm:pt modelId="{F1521641-9B30-4703-9142-90DFCD807D97}" type="parTrans" cxnId="{B89EF41C-4EAC-47FA-8062-50433910AD85}">
      <dgm:prSet/>
      <dgm:spPr/>
      <dgm:t>
        <a:bodyPr/>
        <a:lstStyle/>
        <a:p>
          <a:endParaRPr lang="da-DK"/>
        </a:p>
      </dgm:t>
    </dgm:pt>
    <dgm:pt modelId="{7CC53B4E-E26B-4429-B036-1B08CC571956}">
      <dgm:prSet custT="1"/>
      <dgm:spPr/>
      <dgm:t>
        <a:bodyPr/>
        <a:lstStyle/>
        <a:p>
          <a:r>
            <a:rPr lang="en-GB" sz="1000" b="0" noProof="0" dirty="0" smtClean="0">
              <a:solidFill>
                <a:srgbClr val="FFFF00"/>
              </a:solidFill>
            </a:rPr>
            <a:t>Optimised medication counselling – a pharmacy practice research project</a:t>
          </a:r>
          <a:endParaRPr lang="en-GB" sz="1000" b="0" noProof="0" dirty="0">
            <a:solidFill>
              <a:srgbClr val="FFFF00"/>
            </a:solidFill>
          </a:endParaRPr>
        </a:p>
      </dgm:t>
    </dgm:pt>
    <dgm:pt modelId="{1D615E14-934F-4AB4-AB98-47F517052BA9}" type="parTrans" cxnId="{475F4C81-4A89-4410-A717-FB6E763ED9CB}">
      <dgm:prSet/>
      <dgm:spPr/>
      <dgm:t>
        <a:bodyPr/>
        <a:lstStyle/>
        <a:p>
          <a:endParaRPr lang="en-US"/>
        </a:p>
      </dgm:t>
    </dgm:pt>
    <dgm:pt modelId="{7B035504-1B76-486B-AB9F-C0F8253D16B3}" type="sibTrans" cxnId="{475F4C81-4A89-4410-A717-FB6E763ED9CB}">
      <dgm:prSet/>
      <dgm:spPr/>
      <dgm:t>
        <a:bodyPr/>
        <a:lstStyle/>
        <a:p>
          <a:endParaRPr lang="en-US"/>
        </a:p>
      </dgm:t>
    </dgm:pt>
    <dgm:pt modelId="{60DDB377-534E-43CC-B8CE-31C7906117F0}">
      <dgm:prSet custT="1"/>
      <dgm:spPr/>
      <dgm:t>
        <a:bodyPr/>
        <a:lstStyle/>
        <a:p>
          <a:r>
            <a:rPr lang="en-GB" sz="1000" noProof="0" dirty="0" smtClean="0">
              <a:solidFill>
                <a:srgbClr val="FFFF00"/>
              </a:solidFill>
            </a:rPr>
            <a:t>Narrative medicine in pharmacy practice – a feasibility study </a:t>
          </a:r>
          <a:endParaRPr lang="en-GB" sz="1000" noProof="0" dirty="0">
            <a:solidFill>
              <a:srgbClr val="FFFF00"/>
            </a:solidFill>
          </a:endParaRPr>
        </a:p>
      </dgm:t>
    </dgm:pt>
    <dgm:pt modelId="{3A01D1EE-B79D-4890-AA8C-7C76C89C4954}" type="parTrans" cxnId="{97B8BB6F-5BC1-4ABF-B141-F72912E7AEE7}">
      <dgm:prSet/>
      <dgm:spPr/>
      <dgm:t>
        <a:bodyPr/>
        <a:lstStyle/>
        <a:p>
          <a:endParaRPr lang="en-US"/>
        </a:p>
      </dgm:t>
    </dgm:pt>
    <dgm:pt modelId="{36ABACE1-7731-4083-B2E5-AF362EFF6F6C}" type="sibTrans" cxnId="{97B8BB6F-5BC1-4ABF-B141-F72912E7AEE7}">
      <dgm:prSet/>
      <dgm:spPr/>
      <dgm:t>
        <a:bodyPr/>
        <a:lstStyle/>
        <a:p>
          <a:endParaRPr lang="en-US"/>
        </a:p>
      </dgm:t>
    </dgm:pt>
    <dgm:pt modelId="{31A0B8F5-A992-4678-9E2A-8B9AD3CE88FB}">
      <dgm:prSet custT="1"/>
      <dgm:spPr/>
      <dgm:t>
        <a:bodyPr/>
        <a:lstStyle/>
        <a:p>
          <a:r>
            <a:rPr lang="en-GB" sz="1000" noProof="0" dirty="0" smtClean="0"/>
            <a:t>Quality of pregnancy prevention in women using teratogenic drugs</a:t>
          </a:r>
          <a:endParaRPr lang="en-GB" sz="1000" noProof="0" dirty="0"/>
        </a:p>
      </dgm:t>
    </dgm:pt>
    <dgm:pt modelId="{B753544C-EBB4-45E8-922C-8B74CD242201}" type="parTrans" cxnId="{2A3460E7-80B2-417D-9577-95084C507F36}">
      <dgm:prSet/>
      <dgm:spPr/>
      <dgm:t>
        <a:bodyPr/>
        <a:lstStyle/>
        <a:p>
          <a:endParaRPr lang="en-US"/>
        </a:p>
      </dgm:t>
    </dgm:pt>
    <dgm:pt modelId="{CA4AD929-E1A3-49B3-896C-A4FC5EA76395}" type="sibTrans" cxnId="{2A3460E7-80B2-417D-9577-95084C507F36}">
      <dgm:prSet/>
      <dgm:spPr/>
      <dgm:t>
        <a:bodyPr/>
        <a:lstStyle/>
        <a:p>
          <a:endParaRPr lang="en-US"/>
        </a:p>
      </dgm:t>
    </dgm:pt>
    <dgm:pt modelId="{3AF52E43-455D-4599-8F42-07D84625AFC2}">
      <dgm:prSet custT="1"/>
      <dgm:spPr/>
      <dgm:t>
        <a:bodyPr/>
        <a:lstStyle/>
        <a:p>
          <a:r>
            <a:rPr lang="en-GB" sz="1000" noProof="0" dirty="0" err="1" smtClean="0">
              <a:solidFill>
                <a:srgbClr val="FFFF00"/>
              </a:solidFill>
            </a:rPr>
            <a:t>KliAkkit</a:t>
          </a:r>
          <a:r>
            <a:rPr lang="en-GB" sz="1000" noProof="0" dirty="0" smtClean="0">
              <a:solidFill>
                <a:srgbClr val="FFFF00"/>
              </a:solidFill>
            </a:rPr>
            <a:t> – a technology which supports adherence counselling</a:t>
          </a:r>
          <a:endParaRPr lang="en-GB" sz="1000" noProof="0" dirty="0">
            <a:solidFill>
              <a:srgbClr val="FFFF00"/>
            </a:solidFill>
          </a:endParaRPr>
        </a:p>
      </dgm:t>
    </dgm:pt>
    <dgm:pt modelId="{F0E5028F-F3CA-4421-BAF0-DD5C7307509F}" type="parTrans" cxnId="{BD02842C-0973-4C0F-8ECB-93887E090B1A}">
      <dgm:prSet/>
      <dgm:spPr/>
      <dgm:t>
        <a:bodyPr/>
        <a:lstStyle/>
        <a:p>
          <a:endParaRPr lang="en-US"/>
        </a:p>
      </dgm:t>
    </dgm:pt>
    <dgm:pt modelId="{D7565BA0-3A10-4062-A23B-E4A5EB10BF6A}" type="sibTrans" cxnId="{BD02842C-0973-4C0F-8ECB-93887E090B1A}">
      <dgm:prSet/>
      <dgm:spPr/>
      <dgm:t>
        <a:bodyPr/>
        <a:lstStyle/>
        <a:p>
          <a:endParaRPr lang="en-US"/>
        </a:p>
      </dgm:t>
    </dgm:pt>
    <dgm:pt modelId="{B7794F5E-813C-4F95-B91D-439B5ED5EC9A}">
      <dgm:prSet custT="1"/>
      <dgm:spPr/>
      <dgm:t>
        <a:bodyPr/>
        <a:lstStyle/>
        <a:p>
          <a:r>
            <a:rPr lang="en-GB" sz="1000" noProof="0" dirty="0" smtClean="0">
              <a:solidFill>
                <a:srgbClr val="FFFF00"/>
              </a:solidFill>
            </a:rPr>
            <a:t>Establishing an inter-professional collaboration between hospital and community pharmacists in Denmark</a:t>
          </a:r>
          <a:endParaRPr lang="en-GB" sz="1000" noProof="0" dirty="0">
            <a:solidFill>
              <a:srgbClr val="FFFF00"/>
            </a:solidFill>
          </a:endParaRPr>
        </a:p>
      </dgm:t>
    </dgm:pt>
    <dgm:pt modelId="{958CA801-ED0F-493F-97B8-CA56889B4510}" type="parTrans" cxnId="{9E071C72-FD5A-4C83-BC3D-3189C771E737}">
      <dgm:prSet/>
      <dgm:spPr/>
      <dgm:t>
        <a:bodyPr/>
        <a:lstStyle/>
        <a:p>
          <a:endParaRPr lang="en-US"/>
        </a:p>
      </dgm:t>
    </dgm:pt>
    <dgm:pt modelId="{44F4983E-B4CE-44F2-B545-7429D53D0EB2}" type="sibTrans" cxnId="{9E071C72-FD5A-4C83-BC3D-3189C771E737}">
      <dgm:prSet/>
      <dgm:spPr/>
      <dgm:t>
        <a:bodyPr/>
        <a:lstStyle/>
        <a:p>
          <a:endParaRPr lang="en-US"/>
        </a:p>
      </dgm:t>
    </dgm:pt>
    <dgm:pt modelId="{6245A333-DCA1-4BBE-A669-79F98CB93077}">
      <dgm:prSet custT="1"/>
      <dgm:spPr/>
      <dgm:t>
        <a:bodyPr/>
        <a:lstStyle/>
        <a:p>
          <a:r>
            <a:rPr lang="en-GB" sz="1000" noProof="0" dirty="0" smtClean="0"/>
            <a:t>Pharmacy customers’ wishes and attitudes towards COVID-19 antibody test </a:t>
          </a:r>
          <a:endParaRPr lang="en-GB" sz="1000" noProof="0" dirty="0"/>
        </a:p>
      </dgm:t>
    </dgm:pt>
    <dgm:pt modelId="{A9D25F17-6BF2-4E68-AA9E-3BE424000AEB}" type="parTrans" cxnId="{FC10F1DE-8C26-4A7D-A93F-6313F2A1DA13}">
      <dgm:prSet/>
      <dgm:spPr/>
      <dgm:t>
        <a:bodyPr/>
        <a:lstStyle/>
        <a:p>
          <a:endParaRPr lang="en-US"/>
        </a:p>
      </dgm:t>
    </dgm:pt>
    <dgm:pt modelId="{4AE0B7F7-E289-4A29-B90D-E950C40EBA07}" type="sibTrans" cxnId="{FC10F1DE-8C26-4A7D-A93F-6313F2A1DA13}">
      <dgm:prSet/>
      <dgm:spPr/>
      <dgm:t>
        <a:bodyPr/>
        <a:lstStyle/>
        <a:p>
          <a:endParaRPr lang="en-US"/>
        </a:p>
      </dgm:t>
    </dgm:pt>
    <dgm:pt modelId="{B0005832-7A17-49D4-A100-8DE6521A989E}">
      <dgm:prSet custT="1"/>
      <dgm:spPr/>
      <dgm:t>
        <a:bodyPr/>
        <a:lstStyle/>
        <a:p>
          <a:r>
            <a:rPr lang="en-GB" sz="1000" noProof="0" dirty="0" smtClean="0"/>
            <a:t>Shortage of medicine in community pharmacies</a:t>
          </a:r>
          <a:endParaRPr lang="en-GB" sz="1000" noProof="0" dirty="0"/>
        </a:p>
      </dgm:t>
    </dgm:pt>
    <dgm:pt modelId="{F9B3A5F6-0C1D-421B-98D2-916C7B294EEB}" type="parTrans" cxnId="{49554840-A169-48CD-A9EF-CBDA85FB93AC}">
      <dgm:prSet/>
      <dgm:spPr/>
      <dgm:t>
        <a:bodyPr/>
        <a:lstStyle/>
        <a:p>
          <a:endParaRPr lang="en-US"/>
        </a:p>
      </dgm:t>
    </dgm:pt>
    <dgm:pt modelId="{9DF3C030-A6FE-401B-A45E-7E3EE930FF51}" type="sibTrans" cxnId="{49554840-A169-48CD-A9EF-CBDA85FB93AC}">
      <dgm:prSet/>
      <dgm:spPr/>
      <dgm:t>
        <a:bodyPr/>
        <a:lstStyle/>
        <a:p>
          <a:endParaRPr lang="en-US"/>
        </a:p>
      </dgm:t>
    </dgm:pt>
    <dgm:pt modelId="{FF8273D6-F2C7-4E46-B446-F315F502EDA1}" type="pres">
      <dgm:prSet presAssocID="{96C1160B-080C-437D-BCDB-38872915AE9D}" presName="linearFlow" presStyleCnt="0">
        <dgm:presLayoutVars>
          <dgm:dir/>
          <dgm:resizeHandles val="exact"/>
        </dgm:presLayoutVars>
      </dgm:prSet>
      <dgm:spPr/>
    </dgm:pt>
    <dgm:pt modelId="{66671785-9C22-4E18-8933-18A17DCD1047}" type="pres">
      <dgm:prSet presAssocID="{6D23657E-2C2B-4BAB-BE95-41B43064F2B6}" presName="composite" presStyleCnt="0"/>
      <dgm:spPr/>
    </dgm:pt>
    <dgm:pt modelId="{0819BFF9-B5AA-43B6-9D28-2BFDB4D2E018}" type="pres">
      <dgm:prSet presAssocID="{6D23657E-2C2B-4BAB-BE95-41B43064F2B6}" presName="imgShp" presStyleLbl="fgImgPlace1" presStyleIdx="0" presStyleCnt="15"/>
      <dgm:spPr>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pt>
    <dgm:pt modelId="{A3216051-4E86-4BB7-8D15-E85FD5DC89AC}" type="pres">
      <dgm:prSet presAssocID="{6D23657E-2C2B-4BAB-BE95-41B43064F2B6}" presName="txShp" presStyleLbl="node1" presStyleIdx="0" presStyleCnt="15" custScaleX="99998">
        <dgm:presLayoutVars>
          <dgm:bulletEnabled val="1"/>
        </dgm:presLayoutVars>
      </dgm:prSet>
      <dgm:spPr/>
      <dgm:t>
        <a:bodyPr/>
        <a:lstStyle/>
        <a:p>
          <a:endParaRPr lang="en-US"/>
        </a:p>
      </dgm:t>
    </dgm:pt>
    <dgm:pt modelId="{32041E6E-690E-49B1-B97D-BB62D0D1843B}" type="pres">
      <dgm:prSet presAssocID="{70335CAB-17A4-404A-AE19-097DE043CF05}" presName="spacing" presStyleCnt="0"/>
      <dgm:spPr/>
    </dgm:pt>
    <dgm:pt modelId="{366FED7B-6569-40EF-929E-86BE78E3E856}" type="pres">
      <dgm:prSet presAssocID="{60DDB377-534E-43CC-B8CE-31C7906117F0}" presName="composite" presStyleCnt="0"/>
      <dgm:spPr/>
    </dgm:pt>
    <dgm:pt modelId="{510AF830-BC95-4D44-B942-2C1F2255F957}" type="pres">
      <dgm:prSet presAssocID="{60DDB377-534E-43CC-B8CE-31C7906117F0}" presName="imgShp" presStyleLbl="fgImgPlace1" presStyleIdx="1" presStyleCnt="15"/>
      <dgm:spPr>
        <a:blipFill rotWithShape="1">
          <a:blip xmlns:r="http://schemas.openxmlformats.org/officeDocument/2006/relationships" r:embed="rId3"/>
          <a:stretch>
            <a:fillRect/>
          </a:stretch>
        </a:blipFill>
      </dgm:spPr>
    </dgm:pt>
    <dgm:pt modelId="{4D053490-1F26-449F-AE8B-8ED3E193DB11}" type="pres">
      <dgm:prSet presAssocID="{60DDB377-534E-43CC-B8CE-31C7906117F0}" presName="txShp" presStyleLbl="node1" presStyleIdx="1" presStyleCnt="15">
        <dgm:presLayoutVars>
          <dgm:bulletEnabled val="1"/>
        </dgm:presLayoutVars>
      </dgm:prSet>
      <dgm:spPr/>
      <dgm:t>
        <a:bodyPr/>
        <a:lstStyle/>
        <a:p>
          <a:endParaRPr lang="en-US"/>
        </a:p>
      </dgm:t>
    </dgm:pt>
    <dgm:pt modelId="{6287053B-4360-4E8A-BBC6-0461C3C75740}" type="pres">
      <dgm:prSet presAssocID="{36ABACE1-7731-4083-B2E5-AF362EFF6F6C}" presName="spacing" presStyleCnt="0"/>
      <dgm:spPr/>
    </dgm:pt>
    <dgm:pt modelId="{A2473EB4-C6A0-4229-BEBF-3906250AD425}" type="pres">
      <dgm:prSet presAssocID="{6245A333-DCA1-4BBE-A669-79F98CB93077}" presName="composite" presStyleCnt="0"/>
      <dgm:spPr/>
    </dgm:pt>
    <dgm:pt modelId="{D136B0AF-4097-415E-8F32-53544558DD44}" type="pres">
      <dgm:prSet presAssocID="{6245A333-DCA1-4BBE-A669-79F98CB93077}" presName="imgShp" presStyleLbl="fgImgPlace1" presStyleIdx="2" presStyleCnt="15"/>
      <dgm:spPr>
        <a:blipFill rotWithShape="1">
          <a:blip xmlns:r="http://schemas.openxmlformats.org/officeDocument/2006/relationships" r:embed="rId4"/>
          <a:stretch>
            <a:fillRect/>
          </a:stretch>
        </a:blipFill>
      </dgm:spPr>
    </dgm:pt>
    <dgm:pt modelId="{9DEDFF30-5102-4B1B-B034-1774046D89B2}" type="pres">
      <dgm:prSet presAssocID="{6245A333-DCA1-4BBE-A669-79F98CB93077}" presName="txShp" presStyleLbl="node1" presStyleIdx="2" presStyleCnt="15">
        <dgm:presLayoutVars>
          <dgm:bulletEnabled val="1"/>
        </dgm:presLayoutVars>
      </dgm:prSet>
      <dgm:spPr/>
      <dgm:t>
        <a:bodyPr/>
        <a:lstStyle/>
        <a:p>
          <a:endParaRPr lang="en-US"/>
        </a:p>
      </dgm:t>
    </dgm:pt>
    <dgm:pt modelId="{60026FF3-7AA6-4D24-8583-55CE835A1F12}" type="pres">
      <dgm:prSet presAssocID="{4AE0B7F7-E289-4A29-B90D-E950C40EBA07}" presName="spacing" presStyleCnt="0"/>
      <dgm:spPr/>
    </dgm:pt>
    <dgm:pt modelId="{FC82066C-9FA4-428C-964C-3ADAC848A47E}" type="pres">
      <dgm:prSet presAssocID="{3AF52E43-455D-4599-8F42-07D84625AFC2}" presName="composite" presStyleCnt="0"/>
      <dgm:spPr/>
    </dgm:pt>
    <dgm:pt modelId="{415AE060-6BF2-4358-9A1E-7816439422A2}" type="pres">
      <dgm:prSet presAssocID="{3AF52E43-455D-4599-8F42-07D84625AFC2}" presName="imgShp" presStyleLbl="fgImgPlace1" presStyleIdx="3" presStyleCnt="15"/>
      <dgm:spPr>
        <a:blipFill rotWithShape="1">
          <a:blip xmlns:r="http://schemas.openxmlformats.org/officeDocument/2006/relationships" r:embed="rId5"/>
          <a:stretch>
            <a:fillRect/>
          </a:stretch>
        </a:blipFill>
      </dgm:spPr>
    </dgm:pt>
    <dgm:pt modelId="{81860F9C-A43E-451D-9B1F-ED6F09604C17}" type="pres">
      <dgm:prSet presAssocID="{3AF52E43-455D-4599-8F42-07D84625AFC2}" presName="txShp" presStyleLbl="node1" presStyleIdx="3" presStyleCnt="15">
        <dgm:presLayoutVars>
          <dgm:bulletEnabled val="1"/>
        </dgm:presLayoutVars>
      </dgm:prSet>
      <dgm:spPr/>
      <dgm:t>
        <a:bodyPr/>
        <a:lstStyle/>
        <a:p>
          <a:endParaRPr lang="en-US"/>
        </a:p>
      </dgm:t>
    </dgm:pt>
    <dgm:pt modelId="{27653362-9D07-40C5-8408-EC5824373BBF}" type="pres">
      <dgm:prSet presAssocID="{D7565BA0-3A10-4062-A23B-E4A5EB10BF6A}" presName="spacing" presStyleCnt="0"/>
      <dgm:spPr/>
    </dgm:pt>
    <dgm:pt modelId="{498C43CC-65C6-4726-87AC-221CB5EFB04E}" type="pres">
      <dgm:prSet presAssocID="{31A0B8F5-A992-4678-9E2A-8B9AD3CE88FB}" presName="composite" presStyleCnt="0"/>
      <dgm:spPr/>
    </dgm:pt>
    <dgm:pt modelId="{7F33D987-E26A-43DA-B585-6178DAAF2F39}" type="pres">
      <dgm:prSet presAssocID="{31A0B8F5-A992-4678-9E2A-8B9AD3CE88FB}" presName="imgShp" presStyleLbl="fgImgPlace1" presStyleIdx="4" presStyleCnt="15"/>
      <dgm:spPr>
        <a:blipFill rotWithShape="1">
          <a:blip xmlns:r="http://schemas.openxmlformats.org/officeDocument/2006/relationships" r:embed="rId6"/>
          <a:stretch>
            <a:fillRect/>
          </a:stretch>
        </a:blipFill>
      </dgm:spPr>
    </dgm:pt>
    <dgm:pt modelId="{DCA6F412-4239-4F4C-A7C9-DCF28F209514}" type="pres">
      <dgm:prSet presAssocID="{31A0B8F5-A992-4678-9E2A-8B9AD3CE88FB}" presName="txShp" presStyleLbl="node1" presStyleIdx="4" presStyleCnt="15">
        <dgm:presLayoutVars>
          <dgm:bulletEnabled val="1"/>
        </dgm:presLayoutVars>
      </dgm:prSet>
      <dgm:spPr/>
      <dgm:t>
        <a:bodyPr/>
        <a:lstStyle/>
        <a:p>
          <a:endParaRPr lang="en-US"/>
        </a:p>
      </dgm:t>
    </dgm:pt>
    <dgm:pt modelId="{F3385000-7590-486F-8438-3FA095E1290D}" type="pres">
      <dgm:prSet presAssocID="{CA4AD929-E1A3-49B3-896C-A4FC5EA76395}" presName="spacing" presStyleCnt="0"/>
      <dgm:spPr/>
    </dgm:pt>
    <dgm:pt modelId="{C8E038C2-C5F2-440A-8B20-B08E1796D01D}" type="pres">
      <dgm:prSet presAssocID="{B0005832-7A17-49D4-A100-8DE6521A989E}" presName="composite" presStyleCnt="0"/>
      <dgm:spPr/>
    </dgm:pt>
    <dgm:pt modelId="{EBDFA0DD-CE7E-4E8C-8488-F3142A1794F7}" type="pres">
      <dgm:prSet presAssocID="{B0005832-7A17-49D4-A100-8DE6521A989E}" presName="imgShp" presStyleLbl="fgImgPlace1" presStyleIdx="5" presStyleCnt="15"/>
      <dgm:spPr>
        <a:blipFill rotWithShape="1">
          <a:blip xmlns:r="http://schemas.openxmlformats.org/officeDocument/2006/relationships" r:embed="rId7"/>
          <a:stretch>
            <a:fillRect/>
          </a:stretch>
        </a:blipFill>
      </dgm:spPr>
    </dgm:pt>
    <dgm:pt modelId="{9E21AEC1-1559-4E0C-AB6C-E323F6FFF71B}" type="pres">
      <dgm:prSet presAssocID="{B0005832-7A17-49D4-A100-8DE6521A989E}" presName="txShp" presStyleLbl="node1" presStyleIdx="5" presStyleCnt="15" custLinFactNeighborX="1493">
        <dgm:presLayoutVars>
          <dgm:bulletEnabled val="1"/>
        </dgm:presLayoutVars>
      </dgm:prSet>
      <dgm:spPr/>
      <dgm:t>
        <a:bodyPr/>
        <a:lstStyle/>
        <a:p>
          <a:endParaRPr lang="en-US"/>
        </a:p>
      </dgm:t>
    </dgm:pt>
    <dgm:pt modelId="{FB844E03-FFFF-4061-87FD-E9C8B723EB38}" type="pres">
      <dgm:prSet presAssocID="{9DF3C030-A6FE-401B-A45E-7E3EE930FF51}" presName="spacing" presStyleCnt="0"/>
      <dgm:spPr/>
    </dgm:pt>
    <dgm:pt modelId="{71965078-A452-4244-A13C-3A983853F368}" type="pres">
      <dgm:prSet presAssocID="{B7794F5E-813C-4F95-B91D-439B5ED5EC9A}" presName="composite" presStyleCnt="0"/>
      <dgm:spPr/>
    </dgm:pt>
    <dgm:pt modelId="{39A64818-E78C-4635-A1BD-C3CC4FD0C5B8}" type="pres">
      <dgm:prSet presAssocID="{B7794F5E-813C-4F95-B91D-439B5ED5EC9A}" presName="imgShp" presStyleLbl="fgImgPlace1" presStyleIdx="6" presStyleCnt="15"/>
      <dgm:spPr>
        <a:blipFill rotWithShape="1">
          <a:blip xmlns:r="http://schemas.openxmlformats.org/officeDocument/2006/relationships" r:embed="rId8"/>
          <a:stretch>
            <a:fillRect/>
          </a:stretch>
        </a:blipFill>
      </dgm:spPr>
      <dgm:t>
        <a:bodyPr/>
        <a:lstStyle/>
        <a:p>
          <a:endParaRPr lang="en-US"/>
        </a:p>
      </dgm:t>
    </dgm:pt>
    <dgm:pt modelId="{7668BE40-C18B-47A3-B5B2-227662F36987}" type="pres">
      <dgm:prSet presAssocID="{B7794F5E-813C-4F95-B91D-439B5ED5EC9A}" presName="txShp" presStyleLbl="node1" presStyleIdx="6" presStyleCnt="15">
        <dgm:presLayoutVars>
          <dgm:bulletEnabled val="1"/>
        </dgm:presLayoutVars>
      </dgm:prSet>
      <dgm:spPr/>
      <dgm:t>
        <a:bodyPr/>
        <a:lstStyle/>
        <a:p>
          <a:endParaRPr lang="en-US"/>
        </a:p>
      </dgm:t>
    </dgm:pt>
    <dgm:pt modelId="{12CD1251-DDC9-416D-944A-DAE2BBABB018}" type="pres">
      <dgm:prSet presAssocID="{44F4983E-B4CE-44F2-B545-7429D53D0EB2}" presName="spacing" presStyleCnt="0"/>
      <dgm:spPr/>
    </dgm:pt>
    <dgm:pt modelId="{7AE4F559-7B0C-438D-BD45-D605508B0B03}" type="pres">
      <dgm:prSet presAssocID="{7CC53B4E-E26B-4429-B036-1B08CC571956}" presName="composite" presStyleCnt="0"/>
      <dgm:spPr/>
    </dgm:pt>
    <dgm:pt modelId="{F25F62F2-A4B0-4B1B-A696-A0DDF46D5EAB}" type="pres">
      <dgm:prSet presAssocID="{7CC53B4E-E26B-4429-B036-1B08CC571956}" presName="imgShp" presStyleLbl="fgImgPlace1" presStyleIdx="7" presStyleCnt="15"/>
      <dgm:spPr>
        <a:blipFill rotWithShape="1">
          <a:blip xmlns:r="http://schemas.openxmlformats.org/officeDocument/2006/relationships" r:embed="rId9"/>
          <a:stretch>
            <a:fillRect/>
          </a:stretch>
        </a:blipFill>
      </dgm:spPr>
    </dgm:pt>
    <dgm:pt modelId="{7BC14121-1916-41FA-9126-39A5C9DBECAF}" type="pres">
      <dgm:prSet presAssocID="{7CC53B4E-E26B-4429-B036-1B08CC571956}" presName="txShp" presStyleLbl="node1" presStyleIdx="7" presStyleCnt="15">
        <dgm:presLayoutVars>
          <dgm:bulletEnabled val="1"/>
        </dgm:presLayoutVars>
      </dgm:prSet>
      <dgm:spPr/>
      <dgm:t>
        <a:bodyPr/>
        <a:lstStyle/>
        <a:p>
          <a:endParaRPr lang="en-US"/>
        </a:p>
      </dgm:t>
    </dgm:pt>
    <dgm:pt modelId="{187F4412-5945-449D-86BC-62A6A47229CB}" type="pres">
      <dgm:prSet presAssocID="{7B035504-1B76-486B-AB9F-C0F8253D16B3}" presName="spacing" presStyleCnt="0"/>
      <dgm:spPr/>
    </dgm:pt>
    <dgm:pt modelId="{341A6D11-047D-4768-AE05-6803C51EAD96}" type="pres">
      <dgm:prSet presAssocID="{894707BB-08F7-493A-91B4-2939F19F1C7E}" presName="composite" presStyleCnt="0"/>
      <dgm:spPr/>
    </dgm:pt>
    <dgm:pt modelId="{8316D7F6-DED9-4320-A6D2-E193381D0B80}" type="pres">
      <dgm:prSet presAssocID="{894707BB-08F7-493A-91B4-2939F19F1C7E}" presName="imgShp" presStyleLbl="fgImgPlace1" presStyleIdx="8" presStyleCnt="15"/>
      <dgm:spPr>
        <a:blipFill rotWithShape="1">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a:blipFill>
      </dgm:spPr>
    </dgm:pt>
    <dgm:pt modelId="{FE3B6BA1-301D-4CE6-B725-37EBD19C294C}" type="pres">
      <dgm:prSet presAssocID="{894707BB-08F7-493A-91B4-2939F19F1C7E}" presName="txShp" presStyleLbl="node1" presStyleIdx="8" presStyleCnt="15">
        <dgm:presLayoutVars>
          <dgm:bulletEnabled val="1"/>
        </dgm:presLayoutVars>
      </dgm:prSet>
      <dgm:spPr/>
      <dgm:t>
        <a:bodyPr/>
        <a:lstStyle/>
        <a:p>
          <a:endParaRPr lang="en-US"/>
        </a:p>
      </dgm:t>
    </dgm:pt>
    <dgm:pt modelId="{3D758262-391B-4A05-BDE6-F9ED09415764}" type="pres">
      <dgm:prSet presAssocID="{C92EFEF9-879B-4598-B711-2C3301E1714C}" presName="spacing" presStyleCnt="0"/>
      <dgm:spPr/>
    </dgm:pt>
    <dgm:pt modelId="{1AD5593C-24F6-4565-89B8-4C59D255DD30}" type="pres">
      <dgm:prSet presAssocID="{AFC66673-4E04-40D1-A08E-02C1BEBEDA33}" presName="composite" presStyleCnt="0"/>
      <dgm:spPr/>
    </dgm:pt>
    <dgm:pt modelId="{F7E888E8-E986-499C-B13C-05397188AC6B}" type="pres">
      <dgm:prSet presAssocID="{AFC66673-4E04-40D1-A08E-02C1BEBEDA33}" presName="imgShp" presStyleLbl="fgImgPlace1" presStyleIdx="9" presStyleCnt="15"/>
      <dgm:spPr>
        <a:blipFill rotWithShape="1">
          <a:blip xmlns:r="http://schemas.openxmlformats.org/officeDocument/2006/relationships"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a:blipFill>
      </dgm:spPr>
    </dgm:pt>
    <dgm:pt modelId="{66AF0DF1-39F4-4F09-AA57-C178BF6409C3}" type="pres">
      <dgm:prSet presAssocID="{AFC66673-4E04-40D1-A08E-02C1BEBEDA33}" presName="txShp" presStyleLbl="node1" presStyleIdx="9" presStyleCnt="15">
        <dgm:presLayoutVars>
          <dgm:bulletEnabled val="1"/>
        </dgm:presLayoutVars>
      </dgm:prSet>
      <dgm:spPr/>
      <dgm:t>
        <a:bodyPr/>
        <a:lstStyle/>
        <a:p>
          <a:endParaRPr lang="en-US"/>
        </a:p>
      </dgm:t>
    </dgm:pt>
    <dgm:pt modelId="{6311F9E9-033E-4325-A0C8-06B944FBCC68}" type="pres">
      <dgm:prSet presAssocID="{32D7AA25-7603-4A58-A9D3-D80D2A0D0975}" presName="spacing" presStyleCnt="0"/>
      <dgm:spPr/>
    </dgm:pt>
    <dgm:pt modelId="{7662C55F-3F79-4E1D-A640-3871C86B816D}" type="pres">
      <dgm:prSet presAssocID="{D51A8C87-0C68-4840-B9B5-C639C872CBFB}" presName="composite" presStyleCnt="0"/>
      <dgm:spPr/>
    </dgm:pt>
    <dgm:pt modelId="{DA3F6620-E1CC-4822-BFD7-B3BE53721F89}" type="pres">
      <dgm:prSet presAssocID="{D51A8C87-0C68-4840-B9B5-C639C872CBFB}" presName="imgShp" presStyleLbl="fgImgPlace1" presStyleIdx="10" presStyleCnt="15"/>
      <dgm:spPr>
        <a:blipFill rotWithShape="1">
          <a:blip xmlns:r="http://schemas.openxmlformats.org/officeDocument/2006/relationships"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a:blipFill>
      </dgm:spPr>
    </dgm:pt>
    <dgm:pt modelId="{04EC178A-9B36-4E7E-AA11-3B177CAF6943}" type="pres">
      <dgm:prSet presAssocID="{D51A8C87-0C68-4840-B9B5-C639C872CBFB}" presName="txShp" presStyleLbl="node1" presStyleIdx="10" presStyleCnt="15">
        <dgm:presLayoutVars>
          <dgm:bulletEnabled val="1"/>
        </dgm:presLayoutVars>
      </dgm:prSet>
      <dgm:spPr/>
      <dgm:t>
        <a:bodyPr/>
        <a:lstStyle/>
        <a:p>
          <a:endParaRPr lang="en-US"/>
        </a:p>
      </dgm:t>
    </dgm:pt>
    <dgm:pt modelId="{D22DDCC7-CE1D-437E-A8D3-F95F2229A4A5}" type="pres">
      <dgm:prSet presAssocID="{5E052D88-ACEB-4DFC-B7FC-B6C72A356927}" presName="spacing" presStyleCnt="0"/>
      <dgm:spPr/>
    </dgm:pt>
    <dgm:pt modelId="{58F15E46-8CCB-497D-B1C1-0CF013D92C86}" type="pres">
      <dgm:prSet presAssocID="{7D136F6E-0023-4941-BE48-13F907585148}" presName="composite" presStyleCnt="0"/>
      <dgm:spPr/>
    </dgm:pt>
    <dgm:pt modelId="{E2883E38-1BBB-47CC-B956-E6D830440388}" type="pres">
      <dgm:prSet presAssocID="{7D136F6E-0023-4941-BE48-13F907585148}" presName="imgShp" presStyleLbl="fgImgPlace1" presStyleIdx="11" presStyleCnt="15"/>
      <dgm:spPr>
        <a:blipFill rotWithShape="1">
          <a:blip xmlns:r="http://schemas.openxmlformats.org/officeDocument/2006/relationships"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a:blipFill>
      </dgm:spPr>
    </dgm:pt>
    <dgm:pt modelId="{6D42D77E-D2CC-428A-840F-256D7D232C9C}" type="pres">
      <dgm:prSet presAssocID="{7D136F6E-0023-4941-BE48-13F907585148}" presName="txShp" presStyleLbl="node1" presStyleIdx="11" presStyleCnt="15">
        <dgm:presLayoutVars>
          <dgm:bulletEnabled val="1"/>
        </dgm:presLayoutVars>
      </dgm:prSet>
      <dgm:spPr/>
      <dgm:t>
        <a:bodyPr/>
        <a:lstStyle/>
        <a:p>
          <a:endParaRPr lang="en-US"/>
        </a:p>
      </dgm:t>
    </dgm:pt>
    <dgm:pt modelId="{0EDC30A9-8A00-454A-A85C-D3B8C7AC9B0F}" type="pres">
      <dgm:prSet presAssocID="{807936AB-3FEE-46DD-91B3-FED4A43F9E45}" presName="spacing" presStyleCnt="0"/>
      <dgm:spPr/>
    </dgm:pt>
    <dgm:pt modelId="{F4C231DB-9933-403D-B947-4B82102D79ED}" type="pres">
      <dgm:prSet presAssocID="{2DBB4ECB-EB7B-4F5A-8DE4-A4852AE24124}" presName="composite" presStyleCnt="0"/>
      <dgm:spPr/>
    </dgm:pt>
    <dgm:pt modelId="{79D57C26-A8F3-4818-A38F-348D8FD5A8CB}" type="pres">
      <dgm:prSet presAssocID="{2DBB4ECB-EB7B-4F5A-8DE4-A4852AE24124}" presName="imgShp" presStyleLbl="fgImgPlace1" presStyleIdx="12" presStyleCnt="15"/>
      <dgm:spPr>
        <a:blipFill rotWithShape="1">
          <a:blip xmlns:r="http://schemas.openxmlformats.org/officeDocument/2006/relationships"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a:blipFill>
      </dgm:spPr>
    </dgm:pt>
    <dgm:pt modelId="{4C184AFE-2BFE-4227-819B-A42E949F5243}" type="pres">
      <dgm:prSet presAssocID="{2DBB4ECB-EB7B-4F5A-8DE4-A4852AE24124}" presName="txShp" presStyleLbl="node1" presStyleIdx="12" presStyleCnt="15">
        <dgm:presLayoutVars>
          <dgm:bulletEnabled val="1"/>
        </dgm:presLayoutVars>
      </dgm:prSet>
      <dgm:spPr/>
      <dgm:t>
        <a:bodyPr/>
        <a:lstStyle/>
        <a:p>
          <a:endParaRPr lang="en-US"/>
        </a:p>
      </dgm:t>
    </dgm:pt>
    <dgm:pt modelId="{4988EACC-CB43-4AA6-A485-BFEFFF46F0F7}" type="pres">
      <dgm:prSet presAssocID="{EC593292-29D1-4360-A77D-B76D1E6E4AB0}" presName="spacing" presStyleCnt="0"/>
      <dgm:spPr/>
    </dgm:pt>
    <dgm:pt modelId="{304C4FE0-E221-46BE-824D-F18F0574D44D}" type="pres">
      <dgm:prSet presAssocID="{51DD94F4-F685-48DE-A913-A02E5DC7F2A6}" presName="composite" presStyleCnt="0"/>
      <dgm:spPr/>
    </dgm:pt>
    <dgm:pt modelId="{FD6CB533-E5AC-4864-82AD-5D7146127AF0}" type="pres">
      <dgm:prSet presAssocID="{51DD94F4-F685-48DE-A913-A02E5DC7F2A6}" presName="imgShp" presStyleLbl="fgImgPlace1" presStyleIdx="13" presStyleCnt="15"/>
      <dgm:spPr>
        <a:blipFill rotWithShape="1">
          <a:blip xmlns:r="http://schemas.openxmlformats.org/officeDocument/2006/relationships" r:embed="rId20"/>
          <a:stretch>
            <a:fillRect/>
          </a:stretch>
        </a:blipFill>
      </dgm:spPr>
    </dgm:pt>
    <dgm:pt modelId="{10D5BBD9-9161-4DB8-B4C7-9C2CB124B364}" type="pres">
      <dgm:prSet presAssocID="{51DD94F4-F685-48DE-A913-A02E5DC7F2A6}" presName="txShp" presStyleLbl="node1" presStyleIdx="13" presStyleCnt="15" custScaleX="99120" custScaleY="73456">
        <dgm:presLayoutVars>
          <dgm:bulletEnabled val="1"/>
        </dgm:presLayoutVars>
      </dgm:prSet>
      <dgm:spPr/>
      <dgm:t>
        <a:bodyPr/>
        <a:lstStyle/>
        <a:p>
          <a:endParaRPr lang="en-US"/>
        </a:p>
      </dgm:t>
    </dgm:pt>
    <dgm:pt modelId="{3FD6A4B9-B85B-4962-AEB3-48A4230C6076}" type="pres">
      <dgm:prSet presAssocID="{8A8F5164-9E2F-4B63-803C-ED37853F8EF1}" presName="spacing" presStyleCnt="0"/>
      <dgm:spPr/>
    </dgm:pt>
    <dgm:pt modelId="{3F5528B7-FA2A-4357-9342-A4D0DD47B0E1}" type="pres">
      <dgm:prSet presAssocID="{80E40CFA-91C5-4DFD-990A-75EC54FA2885}" presName="composite" presStyleCnt="0"/>
      <dgm:spPr/>
    </dgm:pt>
    <dgm:pt modelId="{1D58FAA5-684B-410F-9D79-77ED6D6F5B59}" type="pres">
      <dgm:prSet presAssocID="{80E40CFA-91C5-4DFD-990A-75EC54FA2885}" presName="imgShp" presStyleLbl="fgImgPlace1" presStyleIdx="14" presStyleCnt="15"/>
      <dgm:spPr>
        <a:blipFill>
          <a:blip xmlns:r="http://schemas.openxmlformats.org/officeDocument/2006/relationships"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a:blipFill>
      </dgm:spPr>
      <dgm:extLst>
        <a:ext uri="{E40237B7-FDA0-4F09-8148-C483321AD2D9}">
          <dgm14:cNvPr xmlns:dgm14="http://schemas.microsoft.com/office/drawing/2010/diagram" id="0" name="" descr="N95-maske med massiv udfyldning"/>
        </a:ext>
      </dgm:extLst>
    </dgm:pt>
    <dgm:pt modelId="{D53B3E89-EC08-4267-8F44-7FEF7F4D6976}" type="pres">
      <dgm:prSet presAssocID="{80E40CFA-91C5-4DFD-990A-75EC54FA2885}" presName="txShp" presStyleLbl="node1" presStyleIdx="14" presStyleCnt="15">
        <dgm:presLayoutVars>
          <dgm:bulletEnabled val="1"/>
        </dgm:presLayoutVars>
      </dgm:prSet>
      <dgm:spPr/>
      <dgm:t>
        <a:bodyPr/>
        <a:lstStyle/>
        <a:p>
          <a:endParaRPr lang="en-US"/>
        </a:p>
      </dgm:t>
    </dgm:pt>
  </dgm:ptLst>
  <dgm:cxnLst>
    <dgm:cxn modelId="{8AA6A705-2B17-4EDB-86E6-4F7287F4D52F}" srcId="{96C1160B-080C-437D-BCDB-38872915AE9D}" destId="{80E40CFA-91C5-4DFD-990A-75EC54FA2885}" srcOrd="14" destOrd="0" parTransId="{43F6DC98-96E0-4F1D-A76D-9667D16BAEA4}" sibTransId="{AC1D5366-7872-413D-980E-B02E36DABC02}"/>
    <dgm:cxn modelId="{FC10F1DE-8C26-4A7D-A93F-6313F2A1DA13}" srcId="{96C1160B-080C-437D-BCDB-38872915AE9D}" destId="{6245A333-DCA1-4BBE-A669-79F98CB93077}" srcOrd="2" destOrd="0" parTransId="{A9D25F17-6BF2-4E68-AA9E-3BE424000AEB}" sibTransId="{4AE0B7F7-E289-4A29-B90D-E950C40EBA07}"/>
    <dgm:cxn modelId="{C445CA47-5083-41F1-BDBF-10AFCC7D40B2}" type="presOf" srcId="{80E40CFA-91C5-4DFD-990A-75EC54FA2885}" destId="{D53B3E89-EC08-4267-8F44-7FEF7F4D6976}" srcOrd="0" destOrd="0" presId="urn:microsoft.com/office/officeart/2005/8/layout/vList3"/>
    <dgm:cxn modelId="{B4DBDFE5-6B10-4314-B79C-C7BA6F0CBFB1}" type="presOf" srcId="{B0005832-7A17-49D4-A100-8DE6521A989E}" destId="{9E21AEC1-1559-4E0C-AB6C-E323F6FFF71B}" srcOrd="0" destOrd="0" presId="urn:microsoft.com/office/officeart/2005/8/layout/vList3"/>
    <dgm:cxn modelId="{5C5A7760-1BCD-4327-B28E-6FB94FE6C77E}" type="presOf" srcId="{B7794F5E-813C-4F95-B91D-439B5ED5EC9A}" destId="{7668BE40-C18B-47A3-B5B2-227662F36987}" srcOrd="0" destOrd="0" presId="urn:microsoft.com/office/officeart/2005/8/layout/vList3"/>
    <dgm:cxn modelId="{AE83FD46-703A-4D79-B10F-7998D0E12AF8}" type="presOf" srcId="{96C1160B-080C-437D-BCDB-38872915AE9D}" destId="{FF8273D6-F2C7-4E46-B446-F315F502EDA1}" srcOrd="0" destOrd="0" presId="urn:microsoft.com/office/officeart/2005/8/layout/vList3"/>
    <dgm:cxn modelId="{3DC281EA-71F2-44BD-A206-DE8ADD7A6B2E}" srcId="{96C1160B-080C-437D-BCDB-38872915AE9D}" destId="{6D23657E-2C2B-4BAB-BE95-41B43064F2B6}" srcOrd="0" destOrd="0" parTransId="{13ABEC3E-757D-4167-B427-1766994B73B3}" sibTransId="{70335CAB-17A4-404A-AE19-097DE043CF05}"/>
    <dgm:cxn modelId="{49554840-A169-48CD-A9EF-CBDA85FB93AC}" srcId="{96C1160B-080C-437D-BCDB-38872915AE9D}" destId="{B0005832-7A17-49D4-A100-8DE6521A989E}" srcOrd="5" destOrd="0" parTransId="{F9B3A5F6-0C1D-421B-98D2-916C7B294EEB}" sibTransId="{9DF3C030-A6FE-401B-A45E-7E3EE930FF51}"/>
    <dgm:cxn modelId="{EA0961B1-1548-4D09-B205-56D6CB932CB0}" srcId="{96C1160B-080C-437D-BCDB-38872915AE9D}" destId="{7D136F6E-0023-4941-BE48-13F907585148}" srcOrd="11" destOrd="0" parTransId="{EBC8E706-FC62-43D9-8713-E0CC362BDE03}" sibTransId="{807936AB-3FEE-46DD-91B3-FED4A43F9E45}"/>
    <dgm:cxn modelId="{535655DC-C0F7-4D0A-9630-BCA2A3C079AD}" srcId="{96C1160B-080C-437D-BCDB-38872915AE9D}" destId="{D51A8C87-0C68-4840-B9B5-C639C872CBFB}" srcOrd="10" destOrd="0" parTransId="{C4CB5513-9799-4338-9102-B1B491F57054}" sibTransId="{5E052D88-ACEB-4DFC-B7FC-B6C72A356927}"/>
    <dgm:cxn modelId="{78DD1091-9EF3-4CBE-BC81-4CC3B64C534D}" type="presOf" srcId="{2DBB4ECB-EB7B-4F5A-8DE4-A4852AE24124}" destId="{4C184AFE-2BFE-4227-819B-A42E949F5243}" srcOrd="0" destOrd="0" presId="urn:microsoft.com/office/officeart/2005/8/layout/vList3"/>
    <dgm:cxn modelId="{2A3460E7-80B2-417D-9577-95084C507F36}" srcId="{96C1160B-080C-437D-BCDB-38872915AE9D}" destId="{31A0B8F5-A992-4678-9E2A-8B9AD3CE88FB}" srcOrd="4" destOrd="0" parTransId="{B753544C-EBB4-45E8-922C-8B74CD242201}" sibTransId="{CA4AD929-E1A3-49B3-896C-A4FC5EA76395}"/>
    <dgm:cxn modelId="{475F4C81-4A89-4410-A717-FB6E763ED9CB}" srcId="{96C1160B-080C-437D-BCDB-38872915AE9D}" destId="{7CC53B4E-E26B-4429-B036-1B08CC571956}" srcOrd="7" destOrd="0" parTransId="{1D615E14-934F-4AB4-AB98-47F517052BA9}" sibTransId="{7B035504-1B76-486B-AB9F-C0F8253D16B3}"/>
    <dgm:cxn modelId="{1D662E5D-10BE-4606-87B2-D8A56FA0CD57}" type="presOf" srcId="{6245A333-DCA1-4BBE-A669-79F98CB93077}" destId="{9DEDFF30-5102-4B1B-B034-1774046D89B2}" srcOrd="0" destOrd="0" presId="urn:microsoft.com/office/officeart/2005/8/layout/vList3"/>
    <dgm:cxn modelId="{CD062C65-91BC-44C1-B2FC-287939E0FB9E}" type="presOf" srcId="{7CC53B4E-E26B-4429-B036-1B08CC571956}" destId="{7BC14121-1916-41FA-9126-39A5C9DBECAF}" srcOrd="0" destOrd="0" presId="urn:microsoft.com/office/officeart/2005/8/layout/vList3"/>
    <dgm:cxn modelId="{9E071C72-FD5A-4C83-BC3D-3189C771E737}" srcId="{96C1160B-080C-437D-BCDB-38872915AE9D}" destId="{B7794F5E-813C-4F95-B91D-439B5ED5EC9A}" srcOrd="6" destOrd="0" parTransId="{958CA801-ED0F-493F-97B8-CA56889B4510}" sibTransId="{44F4983E-B4CE-44F2-B545-7429D53D0EB2}"/>
    <dgm:cxn modelId="{B89EF41C-4EAC-47FA-8062-50433910AD85}" srcId="{96C1160B-080C-437D-BCDB-38872915AE9D}" destId="{51DD94F4-F685-48DE-A913-A02E5DC7F2A6}" srcOrd="13" destOrd="0" parTransId="{F1521641-9B30-4703-9142-90DFCD807D97}" sibTransId="{8A8F5164-9E2F-4B63-803C-ED37853F8EF1}"/>
    <dgm:cxn modelId="{CB55907E-E4B3-462F-A138-F2B53C81A433}" srcId="{96C1160B-080C-437D-BCDB-38872915AE9D}" destId="{2DBB4ECB-EB7B-4F5A-8DE4-A4852AE24124}" srcOrd="12" destOrd="0" parTransId="{55AD32C4-3B0B-4E8B-A7DF-D1C1E7AD119E}" sibTransId="{EC593292-29D1-4360-A77D-B76D1E6E4AB0}"/>
    <dgm:cxn modelId="{DE5065B7-6126-4121-95EB-2603EBB45756}" srcId="{96C1160B-080C-437D-BCDB-38872915AE9D}" destId="{894707BB-08F7-493A-91B4-2939F19F1C7E}" srcOrd="8" destOrd="0" parTransId="{4F911965-2A93-4E30-845C-A6D2F28B26FB}" sibTransId="{C92EFEF9-879B-4598-B711-2C3301E1714C}"/>
    <dgm:cxn modelId="{0D12B037-2789-4753-B378-DC95A6FCFFAE}" type="presOf" srcId="{894707BB-08F7-493A-91B4-2939F19F1C7E}" destId="{FE3B6BA1-301D-4CE6-B725-37EBD19C294C}" srcOrd="0" destOrd="0" presId="urn:microsoft.com/office/officeart/2005/8/layout/vList3"/>
    <dgm:cxn modelId="{ACBD7E46-6738-487A-A490-B7EFBDB759AC}" type="presOf" srcId="{31A0B8F5-A992-4678-9E2A-8B9AD3CE88FB}" destId="{DCA6F412-4239-4F4C-A7C9-DCF28F209514}" srcOrd="0" destOrd="0" presId="urn:microsoft.com/office/officeart/2005/8/layout/vList3"/>
    <dgm:cxn modelId="{E11B08D3-2539-4475-A463-3064C1FC9FBE}" srcId="{96C1160B-080C-437D-BCDB-38872915AE9D}" destId="{AFC66673-4E04-40D1-A08E-02C1BEBEDA33}" srcOrd="9" destOrd="0" parTransId="{7A7AE7F7-D8C2-4AC3-959E-571BA1FE3133}" sibTransId="{32D7AA25-7603-4A58-A9D3-D80D2A0D0975}"/>
    <dgm:cxn modelId="{C21CA9DC-1C1E-4E81-B74C-54358A2CED3B}" type="presOf" srcId="{6D23657E-2C2B-4BAB-BE95-41B43064F2B6}" destId="{A3216051-4E86-4BB7-8D15-E85FD5DC89AC}" srcOrd="0" destOrd="0" presId="urn:microsoft.com/office/officeart/2005/8/layout/vList3"/>
    <dgm:cxn modelId="{AACFD045-9ADD-4DCA-B40D-317C976C51E0}" type="presOf" srcId="{51DD94F4-F685-48DE-A913-A02E5DC7F2A6}" destId="{10D5BBD9-9161-4DB8-B4C7-9C2CB124B364}" srcOrd="0" destOrd="0" presId="urn:microsoft.com/office/officeart/2005/8/layout/vList3"/>
    <dgm:cxn modelId="{F0BA5741-D229-4414-A5C4-484A16DBEEB1}" type="presOf" srcId="{AFC66673-4E04-40D1-A08E-02C1BEBEDA33}" destId="{66AF0DF1-39F4-4F09-AA57-C178BF6409C3}" srcOrd="0" destOrd="0" presId="urn:microsoft.com/office/officeart/2005/8/layout/vList3"/>
    <dgm:cxn modelId="{3B4C4AB0-CD3E-42B5-9A3A-F073133108FC}" type="presOf" srcId="{60DDB377-534E-43CC-B8CE-31C7906117F0}" destId="{4D053490-1F26-449F-AE8B-8ED3E193DB11}" srcOrd="0" destOrd="0" presId="urn:microsoft.com/office/officeart/2005/8/layout/vList3"/>
    <dgm:cxn modelId="{287A17E4-505C-41BB-8E47-BA753ADA70C1}" type="presOf" srcId="{7D136F6E-0023-4941-BE48-13F907585148}" destId="{6D42D77E-D2CC-428A-840F-256D7D232C9C}" srcOrd="0" destOrd="0" presId="urn:microsoft.com/office/officeart/2005/8/layout/vList3"/>
    <dgm:cxn modelId="{BD02842C-0973-4C0F-8ECB-93887E090B1A}" srcId="{96C1160B-080C-437D-BCDB-38872915AE9D}" destId="{3AF52E43-455D-4599-8F42-07D84625AFC2}" srcOrd="3" destOrd="0" parTransId="{F0E5028F-F3CA-4421-BAF0-DD5C7307509F}" sibTransId="{D7565BA0-3A10-4062-A23B-E4A5EB10BF6A}"/>
    <dgm:cxn modelId="{520BFC66-92F9-4D5B-B64F-035B78732951}" type="presOf" srcId="{3AF52E43-455D-4599-8F42-07D84625AFC2}" destId="{81860F9C-A43E-451D-9B1F-ED6F09604C17}" srcOrd="0" destOrd="0" presId="urn:microsoft.com/office/officeart/2005/8/layout/vList3"/>
    <dgm:cxn modelId="{97B8BB6F-5BC1-4ABF-B141-F72912E7AEE7}" srcId="{96C1160B-080C-437D-BCDB-38872915AE9D}" destId="{60DDB377-534E-43CC-B8CE-31C7906117F0}" srcOrd="1" destOrd="0" parTransId="{3A01D1EE-B79D-4890-AA8C-7C76C89C4954}" sibTransId="{36ABACE1-7731-4083-B2E5-AF362EFF6F6C}"/>
    <dgm:cxn modelId="{3BCEB754-26C1-4366-91AF-3F75629BFCCC}" type="presOf" srcId="{D51A8C87-0C68-4840-B9B5-C639C872CBFB}" destId="{04EC178A-9B36-4E7E-AA11-3B177CAF6943}" srcOrd="0" destOrd="0" presId="urn:microsoft.com/office/officeart/2005/8/layout/vList3"/>
    <dgm:cxn modelId="{03250C27-05CD-4979-B4F6-75D5128BB637}" type="presParOf" srcId="{FF8273D6-F2C7-4E46-B446-F315F502EDA1}" destId="{66671785-9C22-4E18-8933-18A17DCD1047}" srcOrd="0" destOrd="0" presId="urn:microsoft.com/office/officeart/2005/8/layout/vList3"/>
    <dgm:cxn modelId="{ED8AF118-4AB0-4090-BA1F-E6B435B47CB8}" type="presParOf" srcId="{66671785-9C22-4E18-8933-18A17DCD1047}" destId="{0819BFF9-B5AA-43B6-9D28-2BFDB4D2E018}" srcOrd="0" destOrd="0" presId="urn:microsoft.com/office/officeart/2005/8/layout/vList3"/>
    <dgm:cxn modelId="{419A1543-C5C2-42BE-A521-8A4FF41937BB}" type="presParOf" srcId="{66671785-9C22-4E18-8933-18A17DCD1047}" destId="{A3216051-4E86-4BB7-8D15-E85FD5DC89AC}" srcOrd="1" destOrd="0" presId="urn:microsoft.com/office/officeart/2005/8/layout/vList3"/>
    <dgm:cxn modelId="{B01E2001-BE36-439A-B087-95D64E89897F}" type="presParOf" srcId="{FF8273D6-F2C7-4E46-B446-F315F502EDA1}" destId="{32041E6E-690E-49B1-B97D-BB62D0D1843B}" srcOrd="1" destOrd="0" presId="urn:microsoft.com/office/officeart/2005/8/layout/vList3"/>
    <dgm:cxn modelId="{F68ADC51-2624-4E38-BA15-389CECA7DDD7}" type="presParOf" srcId="{FF8273D6-F2C7-4E46-B446-F315F502EDA1}" destId="{366FED7B-6569-40EF-929E-86BE78E3E856}" srcOrd="2" destOrd="0" presId="urn:microsoft.com/office/officeart/2005/8/layout/vList3"/>
    <dgm:cxn modelId="{10703868-AAFB-439E-86CF-62BEBCDF39F5}" type="presParOf" srcId="{366FED7B-6569-40EF-929E-86BE78E3E856}" destId="{510AF830-BC95-4D44-B942-2C1F2255F957}" srcOrd="0" destOrd="0" presId="urn:microsoft.com/office/officeart/2005/8/layout/vList3"/>
    <dgm:cxn modelId="{70D4A65D-2C95-4EEC-976B-C375DE8E8FB9}" type="presParOf" srcId="{366FED7B-6569-40EF-929E-86BE78E3E856}" destId="{4D053490-1F26-449F-AE8B-8ED3E193DB11}" srcOrd="1" destOrd="0" presId="urn:microsoft.com/office/officeart/2005/8/layout/vList3"/>
    <dgm:cxn modelId="{72DA2E42-AD80-4B89-82D2-FD2B297DFDE6}" type="presParOf" srcId="{FF8273D6-F2C7-4E46-B446-F315F502EDA1}" destId="{6287053B-4360-4E8A-BBC6-0461C3C75740}" srcOrd="3" destOrd="0" presId="urn:microsoft.com/office/officeart/2005/8/layout/vList3"/>
    <dgm:cxn modelId="{FBA9B382-2BBB-4B01-962D-4890B01DA1FD}" type="presParOf" srcId="{FF8273D6-F2C7-4E46-B446-F315F502EDA1}" destId="{A2473EB4-C6A0-4229-BEBF-3906250AD425}" srcOrd="4" destOrd="0" presId="urn:microsoft.com/office/officeart/2005/8/layout/vList3"/>
    <dgm:cxn modelId="{0457BB7B-77AE-4F9E-BE58-B2590FCC7411}" type="presParOf" srcId="{A2473EB4-C6A0-4229-BEBF-3906250AD425}" destId="{D136B0AF-4097-415E-8F32-53544558DD44}" srcOrd="0" destOrd="0" presId="urn:microsoft.com/office/officeart/2005/8/layout/vList3"/>
    <dgm:cxn modelId="{DB2B4522-B60A-4CBE-9AA6-2C2767094BD1}" type="presParOf" srcId="{A2473EB4-C6A0-4229-BEBF-3906250AD425}" destId="{9DEDFF30-5102-4B1B-B034-1774046D89B2}" srcOrd="1" destOrd="0" presId="urn:microsoft.com/office/officeart/2005/8/layout/vList3"/>
    <dgm:cxn modelId="{3E257574-8DAB-4013-834E-76C666D7689F}" type="presParOf" srcId="{FF8273D6-F2C7-4E46-B446-F315F502EDA1}" destId="{60026FF3-7AA6-4D24-8583-55CE835A1F12}" srcOrd="5" destOrd="0" presId="urn:microsoft.com/office/officeart/2005/8/layout/vList3"/>
    <dgm:cxn modelId="{4A4A3BB7-EE5D-427C-A1E8-2432509498C1}" type="presParOf" srcId="{FF8273D6-F2C7-4E46-B446-F315F502EDA1}" destId="{FC82066C-9FA4-428C-964C-3ADAC848A47E}" srcOrd="6" destOrd="0" presId="urn:microsoft.com/office/officeart/2005/8/layout/vList3"/>
    <dgm:cxn modelId="{FDC597A6-6076-4343-A165-91580B6E70D5}" type="presParOf" srcId="{FC82066C-9FA4-428C-964C-3ADAC848A47E}" destId="{415AE060-6BF2-4358-9A1E-7816439422A2}" srcOrd="0" destOrd="0" presId="urn:microsoft.com/office/officeart/2005/8/layout/vList3"/>
    <dgm:cxn modelId="{241DB903-3494-493B-B569-5AD1F1C15C04}" type="presParOf" srcId="{FC82066C-9FA4-428C-964C-3ADAC848A47E}" destId="{81860F9C-A43E-451D-9B1F-ED6F09604C17}" srcOrd="1" destOrd="0" presId="urn:microsoft.com/office/officeart/2005/8/layout/vList3"/>
    <dgm:cxn modelId="{43B62828-48D0-4F61-9B2E-C982A735F9CA}" type="presParOf" srcId="{FF8273D6-F2C7-4E46-B446-F315F502EDA1}" destId="{27653362-9D07-40C5-8408-EC5824373BBF}" srcOrd="7" destOrd="0" presId="urn:microsoft.com/office/officeart/2005/8/layout/vList3"/>
    <dgm:cxn modelId="{F608667E-0CA8-4702-9F35-6D67B599C57B}" type="presParOf" srcId="{FF8273D6-F2C7-4E46-B446-F315F502EDA1}" destId="{498C43CC-65C6-4726-87AC-221CB5EFB04E}" srcOrd="8" destOrd="0" presId="urn:microsoft.com/office/officeart/2005/8/layout/vList3"/>
    <dgm:cxn modelId="{1D1F7175-7144-4049-940A-67260E9EEB26}" type="presParOf" srcId="{498C43CC-65C6-4726-87AC-221CB5EFB04E}" destId="{7F33D987-E26A-43DA-B585-6178DAAF2F39}" srcOrd="0" destOrd="0" presId="urn:microsoft.com/office/officeart/2005/8/layout/vList3"/>
    <dgm:cxn modelId="{7B3C779F-BFF6-4C40-85E1-36FD708B8613}" type="presParOf" srcId="{498C43CC-65C6-4726-87AC-221CB5EFB04E}" destId="{DCA6F412-4239-4F4C-A7C9-DCF28F209514}" srcOrd="1" destOrd="0" presId="urn:microsoft.com/office/officeart/2005/8/layout/vList3"/>
    <dgm:cxn modelId="{BC498398-35ED-44B2-9EE8-0380AF496060}" type="presParOf" srcId="{FF8273D6-F2C7-4E46-B446-F315F502EDA1}" destId="{F3385000-7590-486F-8438-3FA095E1290D}" srcOrd="9" destOrd="0" presId="urn:microsoft.com/office/officeart/2005/8/layout/vList3"/>
    <dgm:cxn modelId="{0AB82F79-58CE-4226-8F97-EBA88AD914E9}" type="presParOf" srcId="{FF8273D6-F2C7-4E46-B446-F315F502EDA1}" destId="{C8E038C2-C5F2-440A-8B20-B08E1796D01D}" srcOrd="10" destOrd="0" presId="urn:microsoft.com/office/officeart/2005/8/layout/vList3"/>
    <dgm:cxn modelId="{5484D0D2-5995-44A1-AB0F-37BC511677F8}" type="presParOf" srcId="{C8E038C2-C5F2-440A-8B20-B08E1796D01D}" destId="{EBDFA0DD-CE7E-4E8C-8488-F3142A1794F7}" srcOrd="0" destOrd="0" presId="urn:microsoft.com/office/officeart/2005/8/layout/vList3"/>
    <dgm:cxn modelId="{B654B6F3-E1E1-4E6C-9C78-167114FED6D7}" type="presParOf" srcId="{C8E038C2-C5F2-440A-8B20-B08E1796D01D}" destId="{9E21AEC1-1559-4E0C-AB6C-E323F6FFF71B}" srcOrd="1" destOrd="0" presId="urn:microsoft.com/office/officeart/2005/8/layout/vList3"/>
    <dgm:cxn modelId="{DA24BCC8-8791-40C6-AB5D-80B62F8CFAF4}" type="presParOf" srcId="{FF8273D6-F2C7-4E46-B446-F315F502EDA1}" destId="{FB844E03-FFFF-4061-87FD-E9C8B723EB38}" srcOrd="11" destOrd="0" presId="urn:microsoft.com/office/officeart/2005/8/layout/vList3"/>
    <dgm:cxn modelId="{5D85828A-7A38-4124-B5DB-6B6EDC914A32}" type="presParOf" srcId="{FF8273D6-F2C7-4E46-B446-F315F502EDA1}" destId="{71965078-A452-4244-A13C-3A983853F368}" srcOrd="12" destOrd="0" presId="urn:microsoft.com/office/officeart/2005/8/layout/vList3"/>
    <dgm:cxn modelId="{38E133E5-3C06-480C-96AA-6023F5FBBFB9}" type="presParOf" srcId="{71965078-A452-4244-A13C-3A983853F368}" destId="{39A64818-E78C-4635-A1BD-C3CC4FD0C5B8}" srcOrd="0" destOrd="0" presId="urn:microsoft.com/office/officeart/2005/8/layout/vList3"/>
    <dgm:cxn modelId="{77029882-5B1A-4B6B-B667-6529CA1936A3}" type="presParOf" srcId="{71965078-A452-4244-A13C-3A983853F368}" destId="{7668BE40-C18B-47A3-B5B2-227662F36987}" srcOrd="1" destOrd="0" presId="urn:microsoft.com/office/officeart/2005/8/layout/vList3"/>
    <dgm:cxn modelId="{CBA5DD7E-92F9-4020-B1B2-77024B9F8A5D}" type="presParOf" srcId="{FF8273D6-F2C7-4E46-B446-F315F502EDA1}" destId="{12CD1251-DDC9-416D-944A-DAE2BBABB018}" srcOrd="13" destOrd="0" presId="urn:microsoft.com/office/officeart/2005/8/layout/vList3"/>
    <dgm:cxn modelId="{A9DB86AF-E3F2-460D-B1AC-F75D612608BC}" type="presParOf" srcId="{FF8273D6-F2C7-4E46-B446-F315F502EDA1}" destId="{7AE4F559-7B0C-438D-BD45-D605508B0B03}" srcOrd="14" destOrd="0" presId="urn:microsoft.com/office/officeart/2005/8/layout/vList3"/>
    <dgm:cxn modelId="{96A7DE89-BC5C-43B6-A02D-BECF87305B33}" type="presParOf" srcId="{7AE4F559-7B0C-438D-BD45-D605508B0B03}" destId="{F25F62F2-A4B0-4B1B-A696-A0DDF46D5EAB}" srcOrd="0" destOrd="0" presId="urn:microsoft.com/office/officeart/2005/8/layout/vList3"/>
    <dgm:cxn modelId="{DC3894A7-6CE6-4D24-BCA8-2B1FDE8EAB55}" type="presParOf" srcId="{7AE4F559-7B0C-438D-BD45-D605508B0B03}" destId="{7BC14121-1916-41FA-9126-39A5C9DBECAF}" srcOrd="1" destOrd="0" presId="urn:microsoft.com/office/officeart/2005/8/layout/vList3"/>
    <dgm:cxn modelId="{7EFBC389-AFA1-4B3C-B93B-1A6A1EAF8884}" type="presParOf" srcId="{FF8273D6-F2C7-4E46-B446-F315F502EDA1}" destId="{187F4412-5945-449D-86BC-62A6A47229CB}" srcOrd="15" destOrd="0" presId="urn:microsoft.com/office/officeart/2005/8/layout/vList3"/>
    <dgm:cxn modelId="{DB547FC2-1608-4EA8-BF62-C226D51F6084}" type="presParOf" srcId="{FF8273D6-F2C7-4E46-B446-F315F502EDA1}" destId="{341A6D11-047D-4768-AE05-6803C51EAD96}" srcOrd="16" destOrd="0" presId="urn:microsoft.com/office/officeart/2005/8/layout/vList3"/>
    <dgm:cxn modelId="{73ACF1A1-A467-481C-89D7-0F6BC68F2547}" type="presParOf" srcId="{341A6D11-047D-4768-AE05-6803C51EAD96}" destId="{8316D7F6-DED9-4320-A6D2-E193381D0B80}" srcOrd="0" destOrd="0" presId="urn:microsoft.com/office/officeart/2005/8/layout/vList3"/>
    <dgm:cxn modelId="{AA595897-E681-4380-BDE8-C620DF903FD0}" type="presParOf" srcId="{341A6D11-047D-4768-AE05-6803C51EAD96}" destId="{FE3B6BA1-301D-4CE6-B725-37EBD19C294C}" srcOrd="1" destOrd="0" presId="urn:microsoft.com/office/officeart/2005/8/layout/vList3"/>
    <dgm:cxn modelId="{435E1F3B-6B52-41D5-93DA-F19842264B09}" type="presParOf" srcId="{FF8273D6-F2C7-4E46-B446-F315F502EDA1}" destId="{3D758262-391B-4A05-BDE6-F9ED09415764}" srcOrd="17" destOrd="0" presId="urn:microsoft.com/office/officeart/2005/8/layout/vList3"/>
    <dgm:cxn modelId="{7F8AE8FC-E43D-47D3-A43E-8531DDD1558F}" type="presParOf" srcId="{FF8273D6-F2C7-4E46-B446-F315F502EDA1}" destId="{1AD5593C-24F6-4565-89B8-4C59D255DD30}" srcOrd="18" destOrd="0" presId="urn:microsoft.com/office/officeart/2005/8/layout/vList3"/>
    <dgm:cxn modelId="{983E5C09-F4F8-44E4-9E09-1D6B7B19BACB}" type="presParOf" srcId="{1AD5593C-24F6-4565-89B8-4C59D255DD30}" destId="{F7E888E8-E986-499C-B13C-05397188AC6B}" srcOrd="0" destOrd="0" presId="urn:microsoft.com/office/officeart/2005/8/layout/vList3"/>
    <dgm:cxn modelId="{EB45C2DF-EA6E-48C2-92CE-B6129604D117}" type="presParOf" srcId="{1AD5593C-24F6-4565-89B8-4C59D255DD30}" destId="{66AF0DF1-39F4-4F09-AA57-C178BF6409C3}" srcOrd="1" destOrd="0" presId="urn:microsoft.com/office/officeart/2005/8/layout/vList3"/>
    <dgm:cxn modelId="{EECF946A-6278-4D54-84E7-7D995D12FC08}" type="presParOf" srcId="{FF8273D6-F2C7-4E46-B446-F315F502EDA1}" destId="{6311F9E9-033E-4325-A0C8-06B944FBCC68}" srcOrd="19" destOrd="0" presId="urn:microsoft.com/office/officeart/2005/8/layout/vList3"/>
    <dgm:cxn modelId="{449C174F-E113-4F7F-A2B0-CA32AD3C3B9B}" type="presParOf" srcId="{FF8273D6-F2C7-4E46-B446-F315F502EDA1}" destId="{7662C55F-3F79-4E1D-A640-3871C86B816D}" srcOrd="20" destOrd="0" presId="urn:microsoft.com/office/officeart/2005/8/layout/vList3"/>
    <dgm:cxn modelId="{9685D798-04DE-4879-ACA4-986EE409E1C0}" type="presParOf" srcId="{7662C55F-3F79-4E1D-A640-3871C86B816D}" destId="{DA3F6620-E1CC-4822-BFD7-B3BE53721F89}" srcOrd="0" destOrd="0" presId="urn:microsoft.com/office/officeart/2005/8/layout/vList3"/>
    <dgm:cxn modelId="{66401295-DBE5-4C84-9F0B-A0FFB9C1FC29}" type="presParOf" srcId="{7662C55F-3F79-4E1D-A640-3871C86B816D}" destId="{04EC178A-9B36-4E7E-AA11-3B177CAF6943}" srcOrd="1" destOrd="0" presId="urn:microsoft.com/office/officeart/2005/8/layout/vList3"/>
    <dgm:cxn modelId="{C9D7E4C8-CF8C-401B-8BF2-0A2380D0654E}" type="presParOf" srcId="{FF8273D6-F2C7-4E46-B446-F315F502EDA1}" destId="{D22DDCC7-CE1D-437E-A8D3-F95F2229A4A5}" srcOrd="21" destOrd="0" presId="urn:microsoft.com/office/officeart/2005/8/layout/vList3"/>
    <dgm:cxn modelId="{A13DB991-1D3B-4803-9A3A-C9B104920364}" type="presParOf" srcId="{FF8273D6-F2C7-4E46-B446-F315F502EDA1}" destId="{58F15E46-8CCB-497D-B1C1-0CF013D92C86}" srcOrd="22" destOrd="0" presId="urn:microsoft.com/office/officeart/2005/8/layout/vList3"/>
    <dgm:cxn modelId="{741CB89E-5240-48CE-8073-7AE78F910E17}" type="presParOf" srcId="{58F15E46-8CCB-497D-B1C1-0CF013D92C86}" destId="{E2883E38-1BBB-47CC-B956-E6D830440388}" srcOrd="0" destOrd="0" presId="urn:microsoft.com/office/officeart/2005/8/layout/vList3"/>
    <dgm:cxn modelId="{FE1D845E-CC9B-4BC7-8939-39347D88FACD}" type="presParOf" srcId="{58F15E46-8CCB-497D-B1C1-0CF013D92C86}" destId="{6D42D77E-D2CC-428A-840F-256D7D232C9C}" srcOrd="1" destOrd="0" presId="urn:microsoft.com/office/officeart/2005/8/layout/vList3"/>
    <dgm:cxn modelId="{DCC84B07-C371-4618-AA36-EBD19C097E15}" type="presParOf" srcId="{FF8273D6-F2C7-4E46-B446-F315F502EDA1}" destId="{0EDC30A9-8A00-454A-A85C-D3B8C7AC9B0F}" srcOrd="23" destOrd="0" presId="urn:microsoft.com/office/officeart/2005/8/layout/vList3"/>
    <dgm:cxn modelId="{8BD4E824-3EC5-4A55-939D-D094D25A3371}" type="presParOf" srcId="{FF8273D6-F2C7-4E46-B446-F315F502EDA1}" destId="{F4C231DB-9933-403D-B947-4B82102D79ED}" srcOrd="24" destOrd="0" presId="urn:microsoft.com/office/officeart/2005/8/layout/vList3"/>
    <dgm:cxn modelId="{9DE3331A-D901-495B-BDDB-CF7E162B26C5}" type="presParOf" srcId="{F4C231DB-9933-403D-B947-4B82102D79ED}" destId="{79D57C26-A8F3-4818-A38F-348D8FD5A8CB}" srcOrd="0" destOrd="0" presId="urn:microsoft.com/office/officeart/2005/8/layout/vList3"/>
    <dgm:cxn modelId="{E20355A3-1EE7-4326-8262-0D423A376EA5}" type="presParOf" srcId="{F4C231DB-9933-403D-B947-4B82102D79ED}" destId="{4C184AFE-2BFE-4227-819B-A42E949F5243}" srcOrd="1" destOrd="0" presId="urn:microsoft.com/office/officeart/2005/8/layout/vList3"/>
    <dgm:cxn modelId="{56F9582E-D81A-4C5F-8D36-10C8C647776A}" type="presParOf" srcId="{FF8273D6-F2C7-4E46-B446-F315F502EDA1}" destId="{4988EACC-CB43-4AA6-A485-BFEFFF46F0F7}" srcOrd="25" destOrd="0" presId="urn:microsoft.com/office/officeart/2005/8/layout/vList3"/>
    <dgm:cxn modelId="{F3890BBF-D607-49CA-916F-307BE7C073FB}" type="presParOf" srcId="{FF8273D6-F2C7-4E46-B446-F315F502EDA1}" destId="{304C4FE0-E221-46BE-824D-F18F0574D44D}" srcOrd="26" destOrd="0" presId="urn:microsoft.com/office/officeart/2005/8/layout/vList3"/>
    <dgm:cxn modelId="{6B8D5AF2-7293-4D3E-BCA2-D4CC2BBE78A1}" type="presParOf" srcId="{304C4FE0-E221-46BE-824D-F18F0574D44D}" destId="{FD6CB533-E5AC-4864-82AD-5D7146127AF0}" srcOrd="0" destOrd="0" presId="urn:microsoft.com/office/officeart/2005/8/layout/vList3"/>
    <dgm:cxn modelId="{794365C7-B374-4121-9298-1D5D7E75DD9A}" type="presParOf" srcId="{304C4FE0-E221-46BE-824D-F18F0574D44D}" destId="{10D5BBD9-9161-4DB8-B4C7-9C2CB124B364}" srcOrd="1" destOrd="0" presId="urn:microsoft.com/office/officeart/2005/8/layout/vList3"/>
    <dgm:cxn modelId="{C7AE5DBF-7ED3-4832-B376-E4F37112E68E}" type="presParOf" srcId="{FF8273D6-F2C7-4E46-B446-F315F502EDA1}" destId="{3FD6A4B9-B85B-4962-AEB3-48A4230C6076}" srcOrd="27" destOrd="0" presId="urn:microsoft.com/office/officeart/2005/8/layout/vList3"/>
    <dgm:cxn modelId="{A5F0B386-C0DD-4B9A-A369-B05A39CA7C44}" type="presParOf" srcId="{FF8273D6-F2C7-4E46-B446-F315F502EDA1}" destId="{3F5528B7-FA2A-4357-9342-A4D0DD47B0E1}" srcOrd="28" destOrd="0" presId="urn:microsoft.com/office/officeart/2005/8/layout/vList3"/>
    <dgm:cxn modelId="{908D3FD3-3AF9-450E-B069-D6D5F4D951D0}" type="presParOf" srcId="{3F5528B7-FA2A-4357-9342-A4D0DD47B0E1}" destId="{1D58FAA5-684B-410F-9D79-77ED6D6F5B59}" srcOrd="0" destOrd="0" presId="urn:microsoft.com/office/officeart/2005/8/layout/vList3"/>
    <dgm:cxn modelId="{34D1CA45-1C68-403F-A2A5-CBB1C2A2C875}" type="presParOf" srcId="{3F5528B7-FA2A-4357-9342-A4D0DD47B0E1}" destId="{D53B3E89-EC08-4267-8F44-7FEF7F4D697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C1160B-080C-437D-BCDB-38872915AE9D}" type="doc">
      <dgm:prSet loTypeId="urn:microsoft.com/office/officeart/2005/8/layout/vList3" loCatId="picture" qsTypeId="urn:microsoft.com/office/officeart/2005/8/quickstyle/simple1" qsCatId="simple" csTypeId="urn:microsoft.com/office/officeart/2005/8/colors/accent1_2" csCatId="accent1" phldr="1"/>
      <dgm:spPr/>
    </dgm:pt>
    <dgm:pt modelId="{C09C4060-0C42-44A2-B79E-301E908C5DD1}">
      <dgm:prSet/>
      <dgm:spPr/>
      <dgm:t>
        <a:bodyPr/>
        <a:lstStyle/>
        <a:p>
          <a:r>
            <a:rPr lang="en-GB" noProof="0" smtClean="0">
              <a:solidFill>
                <a:srgbClr val="FFFF00"/>
              </a:solidFill>
            </a:rPr>
            <a:t>Stop Medicine Waste Alliance study</a:t>
          </a:r>
          <a:endParaRPr lang="en-GB" noProof="0" dirty="0">
            <a:solidFill>
              <a:srgbClr val="FFFF00"/>
            </a:solidFill>
          </a:endParaRPr>
        </a:p>
      </dgm:t>
    </dgm:pt>
    <dgm:pt modelId="{5E441946-A017-43B9-9576-183B67226A14}" type="parTrans" cxnId="{1ECBA9DB-1858-443E-860A-899EE53DC375}">
      <dgm:prSet/>
      <dgm:spPr/>
      <dgm:t>
        <a:bodyPr/>
        <a:lstStyle/>
        <a:p>
          <a:endParaRPr lang="en-US"/>
        </a:p>
      </dgm:t>
    </dgm:pt>
    <dgm:pt modelId="{822351DB-98E4-405C-96D6-634C1C8F3458}" type="sibTrans" cxnId="{1ECBA9DB-1858-443E-860A-899EE53DC375}">
      <dgm:prSet/>
      <dgm:spPr/>
      <dgm:t>
        <a:bodyPr/>
        <a:lstStyle/>
        <a:p>
          <a:endParaRPr lang="en-US"/>
        </a:p>
      </dgm:t>
    </dgm:pt>
    <dgm:pt modelId="{4F7A690E-3457-49BF-B486-3CE7F9E1CC47}">
      <dgm:prSet/>
      <dgm:spPr/>
      <dgm:t>
        <a:bodyPr/>
        <a:lstStyle/>
        <a:p>
          <a:r>
            <a:rPr lang="en-GB" noProof="0" dirty="0" smtClean="0">
              <a:solidFill>
                <a:srgbClr val="FFFF00"/>
              </a:solidFill>
            </a:rPr>
            <a:t>Towards more appropriate use of drugs – Testing models for stopping unnecessary treatment with PPIs</a:t>
          </a:r>
          <a:endParaRPr lang="en-GB" noProof="0" dirty="0">
            <a:solidFill>
              <a:srgbClr val="FFFF00"/>
            </a:solidFill>
          </a:endParaRPr>
        </a:p>
      </dgm:t>
    </dgm:pt>
    <dgm:pt modelId="{6C22036A-BC96-4D41-9B99-E57769419E09}" type="parTrans" cxnId="{F1753805-1EAC-4664-A5E5-0B6840B97482}">
      <dgm:prSet/>
      <dgm:spPr/>
      <dgm:t>
        <a:bodyPr/>
        <a:lstStyle/>
        <a:p>
          <a:endParaRPr lang="en-US"/>
        </a:p>
      </dgm:t>
    </dgm:pt>
    <dgm:pt modelId="{9F91B78F-60B4-472F-8437-E6A5C17FFB64}" type="sibTrans" cxnId="{F1753805-1EAC-4664-A5E5-0B6840B97482}">
      <dgm:prSet/>
      <dgm:spPr/>
      <dgm:t>
        <a:bodyPr/>
        <a:lstStyle/>
        <a:p>
          <a:endParaRPr lang="en-US"/>
        </a:p>
      </dgm:t>
    </dgm:pt>
    <dgm:pt modelId="{7D45F446-76AC-4E24-AB1B-94AFAFF422F7}">
      <dgm:prSet/>
      <dgm:spPr/>
      <dgm:t>
        <a:bodyPr/>
        <a:lstStyle/>
        <a:p>
          <a:r>
            <a:rPr lang="en-GB" noProof="0" smtClean="0">
              <a:solidFill>
                <a:srgbClr val="FFFF00"/>
              </a:solidFill>
            </a:rPr>
            <a:t>Job satisfaction among pharmaconomists and community pharmacists in DK</a:t>
          </a:r>
          <a:endParaRPr lang="en-GB" noProof="0" dirty="0">
            <a:solidFill>
              <a:srgbClr val="FFFF00"/>
            </a:solidFill>
          </a:endParaRPr>
        </a:p>
      </dgm:t>
    </dgm:pt>
    <dgm:pt modelId="{F13C2A9B-B520-4791-B902-47D61933B676}" type="parTrans" cxnId="{56E5691C-4A11-495C-8A54-7735D175B0D9}">
      <dgm:prSet/>
      <dgm:spPr/>
      <dgm:t>
        <a:bodyPr/>
        <a:lstStyle/>
        <a:p>
          <a:endParaRPr lang="en-US"/>
        </a:p>
      </dgm:t>
    </dgm:pt>
    <dgm:pt modelId="{B4A83F01-AE8C-4E01-B2ED-2C4C3A9CEA39}" type="sibTrans" cxnId="{56E5691C-4A11-495C-8A54-7735D175B0D9}">
      <dgm:prSet/>
      <dgm:spPr/>
      <dgm:t>
        <a:bodyPr/>
        <a:lstStyle/>
        <a:p>
          <a:endParaRPr lang="en-US"/>
        </a:p>
      </dgm:t>
    </dgm:pt>
    <dgm:pt modelId="{2ADE09EE-B110-4721-B448-B6A5EB2DC9D7}">
      <dgm:prSet/>
      <dgm:spPr/>
      <dgm:t>
        <a:bodyPr/>
        <a:lstStyle/>
        <a:p>
          <a:r>
            <a:rPr lang="en-GB" noProof="0" smtClean="0">
              <a:solidFill>
                <a:srgbClr val="FFFF00"/>
              </a:solidFill>
            </a:rPr>
            <a:t>15 STARS – validation questionnaire – patient compliance</a:t>
          </a:r>
          <a:endParaRPr lang="en-GB" noProof="0" dirty="0">
            <a:solidFill>
              <a:srgbClr val="FFFF00"/>
            </a:solidFill>
          </a:endParaRPr>
        </a:p>
      </dgm:t>
    </dgm:pt>
    <dgm:pt modelId="{EB538595-DFBD-4A45-B770-2C9C3726CE80}" type="parTrans" cxnId="{FE1E5BED-94E6-4F25-B238-F13C76E95244}">
      <dgm:prSet/>
      <dgm:spPr/>
      <dgm:t>
        <a:bodyPr/>
        <a:lstStyle/>
        <a:p>
          <a:endParaRPr lang="en-US"/>
        </a:p>
      </dgm:t>
    </dgm:pt>
    <dgm:pt modelId="{A029A81E-09A6-437C-8126-3FAE61E51CF0}" type="sibTrans" cxnId="{FE1E5BED-94E6-4F25-B238-F13C76E95244}">
      <dgm:prSet/>
      <dgm:spPr/>
      <dgm:t>
        <a:bodyPr/>
        <a:lstStyle/>
        <a:p>
          <a:endParaRPr lang="en-US"/>
        </a:p>
      </dgm:t>
    </dgm:pt>
    <dgm:pt modelId="{F6D93268-B95F-48E6-946B-680BD1E91695}">
      <dgm:prSet/>
      <dgm:spPr/>
      <dgm:t>
        <a:bodyPr/>
        <a:lstStyle/>
        <a:p>
          <a:r>
            <a:rPr lang="en-GB" noProof="0" smtClean="0">
              <a:solidFill>
                <a:srgbClr val="FFFF00"/>
              </a:solidFill>
            </a:rPr>
            <a:t>PEP device training for patients at community pharmacies</a:t>
          </a:r>
          <a:endParaRPr lang="en-GB" noProof="0" dirty="0">
            <a:solidFill>
              <a:srgbClr val="FFFF00"/>
            </a:solidFill>
          </a:endParaRPr>
        </a:p>
      </dgm:t>
    </dgm:pt>
    <dgm:pt modelId="{E7AB2342-C2C0-48A0-9B6A-B3F2DA60C696}" type="parTrans" cxnId="{4514A111-462E-4819-BFFE-ACFF4AFF77A2}">
      <dgm:prSet/>
      <dgm:spPr/>
      <dgm:t>
        <a:bodyPr/>
        <a:lstStyle/>
        <a:p>
          <a:endParaRPr lang="en-US"/>
        </a:p>
      </dgm:t>
    </dgm:pt>
    <dgm:pt modelId="{2E2DBEF6-86EA-48A1-9ED4-2B9446358959}" type="sibTrans" cxnId="{4514A111-462E-4819-BFFE-ACFF4AFF77A2}">
      <dgm:prSet/>
      <dgm:spPr/>
      <dgm:t>
        <a:bodyPr/>
        <a:lstStyle/>
        <a:p>
          <a:endParaRPr lang="en-US"/>
        </a:p>
      </dgm:t>
    </dgm:pt>
    <dgm:pt modelId="{ED0FDB8A-A472-44EE-8625-4E19BE596671}">
      <dgm:prSet/>
      <dgm:spPr/>
      <dgm:t>
        <a:bodyPr/>
        <a:lstStyle/>
        <a:p>
          <a:r>
            <a:rPr lang="en-GB" noProof="0" smtClean="0">
              <a:solidFill>
                <a:srgbClr val="FFFF00"/>
              </a:solidFill>
            </a:rPr>
            <a:t>Wegovy use in DK</a:t>
          </a:r>
          <a:endParaRPr lang="en-GB" noProof="0" dirty="0">
            <a:solidFill>
              <a:srgbClr val="FFFF00"/>
            </a:solidFill>
          </a:endParaRPr>
        </a:p>
      </dgm:t>
    </dgm:pt>
    <dgm:pt modelId="{5D23FC9C-3FDD-4839-A9AB-FD425B266177}" type="parTrans" cxnId="{89D6E036-43FA-452C-995E-F6C1EAD93A52}">
      <dgm:prSet/>
      <dgm:spPr/>
      <dgm:t>
        <a:bodyPr/>
        <a:lstStyle/>
        <a:p>
          <a:endParaRPr lang="en-US"/>
        </a:p>
      </dgm:t>
    </dgm:pt>
    <dgm:pt modelId="{860206B2-FD6C-4A30-8054-1DD3B1C9EF77}" type="sibTrans" cxnId="{89D6E036-43FA-452C-995E-F6C1EAD93A52}">
      <dgm:prSet/>
      <dgm:spPr/>
      <dgm:t>
        <a:bodyPr/>
        <a:lstStyle/>
        <a:p>
          <a:endParaRPr lang="en-US"/>
        </a:p>
      </dgm:t>
    </dgm:pt>
    <dgm:pt modelId="{862C969B-0270-49FA-97C0-436195D111EF}">
      <dgm:prSet/>
      <dgm:spPr/>
      <dgm:t>
        <a:bodyPr/>
        <a:lstStyle/>
        <a:p>
          <a:r>
            <a:rPr lang="en-GB" noProof="0" smtClean="0">
              <a:solidFill>
                <a:srgbClr val="FFFF00"/>
              </a:solidFill>
            </a:rPr>
            <a:t>Feedback guide – pharmacy counter</a:t>
          </a:r>
          <a:endParaRPr lang="en-GB" noProof="0" dirty="0">
            <a:solidFill>
              <a:srgbClr val="FFFF00"/>
            </a:solidFill>
          </a:endParaRPr>
        </a:p>
      </dgm:t>
    </dgm:pt>
    <dgm:pt modelId="{328C9D7E-1E92-4CA0-8C91-D0F318E09A6F}" type="parTrans" cxnId="{D25E852B-3C60-4B3D-862C-535252231675}">
      <dgm:prSet/>
      <dgm:spPr/>
      <dgm:t>
        <a:bodyPr/>
        <a:lstStyle/>
        <a:p>
          <a:endParaRPr lang="en-US"/>
        </a:p>
      </dgm:t>
    </dgm:pt>
    <dgm:pt modelId="{0C37ABF9-3F53-4E51-9883-86AEE6EE3BE2}" type="sibTrans" cxnId="{D25E852B-3C60-4B3D-862C-535252231675}">
      <dgm:prSet/>
      <dgm:spPr/>
      <dgm:t>
        <a:bodyPr/>
        <a:lstStyle/>
        <a:p>
          <a:endParaRPr lang="en-US"/>
        </a:p>
      </dgm:t>
    </dgm:pt>
    <dgm:pt modelId="{7013F8A2-FBE2-41DA-AD4D-D6F83F163E32}">
      <dgm:prSet/>
      <dgm:spPr/>
      <dgm:t>
        <a:bodyPr/>
        <a:lstStyle/>
        <a:p>
          <a:r>
            <a:rPr lang="en-GB" noProof="0" dirty="0" smtClean="0">
              <a:solidFill>
                <a:srgbClr val="FFFF00"/>
              </a:solidFill>
            </a:rPr>
            <a:t>Pharmacy and late effects of cancer (several sub-studies)</a:t>
          </a:r>
          <a:endParaRPr lang="en-GB" noProof="0" dirty="0">
            <a:solidFill>
              <a:srgbClr val="FFFF00"/>
            </a:solidFill>
          </a:endParaRPr>
        </a:p>
      </dgm:t>
    </dgm:pt>
    <dgm:pt modelId="{A634D832-5606-4BD9-AB17-A890FC651D52}" type="parTrans" cxnId="{6A2FE924-4229-4CEF-878B-B123FB2638DB}">
      <dgm:prSet/>
      <dgm:spPr/>
      <dgm:t>
        <a:bodyPr/>
        <a:lstStyle/>
        <a:p>
          <a:endParaRPr lang="en-US"/>
        </a:p>
      </dgm:t>
    </dgm:pt>
    <dgm:pt modelId="{3DB5A379-0088-43B6-868C-F589785F80D3}" type="sibTrans" cxnId="{6A2FE924-4229-4CEF-878B-B123FB2638DB}">
      <dgm:prSet/>
      <dgm:spPr/>
      <dgm:t>
        <a:bodyPr/>
        <a:lstStyle/>
        <a:p>
          <a:endParaRPr lang="en-US"/>
        </a:p>
      </dgm:t>
    </dgm:pt>
    <dgm:pt modelId="{6BEE54C7-AA5B-4E1D-873D-06D6CBE4931B}">
      <dgm:prSet/>
      <dgm:spPr/>
      <dgm:t>
        <a:bodyPr/>
        <a:lstStyle/>
        <a:p>
          <a:r>
            <a:rPr lang="en-GB" noProof="0" smtClean="0">
              <a:solidFill>
                <a:srgbClr val="FFFF00"/>
              </a:solidFill>
            </a:rPr>
            <a:t>Experiences with abuse of OTC medication in community pharmacies </a:t>
          </a:r>
          <a:endParaRPr lang="en-GB" noProof="0" dirty="0">
            <a:solidFill>
              <a:srgbClr val="FFFF00"/>
            </a:solidFill>
          </a:endParaRPr>
        </a:p>
      </dgm:t>
    </dgm:pt>
    <dgm:pt modelId="{194A0F27-DA99-4392-9911-65C193FE2DE1}" type="parTrans" cxnId="{400D8A54-3B39-41C9-BA45-93D54D80AF22}">
      <dgm:prSet/>
      <dgm:spPr/>
      <dgm:t>
        <a:bodyPr/>
        <a:lstStyle/>
        <a:p>
          <a:endParaRPr lang="en-US"/>
        </a:p>
      </dgm:t>
    </dgm:pt>
    <dgm:pt modelId="{54DC88CA-B5EB-453C-BC77-7AFAE8F3DC4D}" type="sibTrans" cxnId="{400D8A54-3B39-41C9-BA45-93D54D80AF22}">
      <dgm:prSet/>
      <dgm:spPr/>
      <dgm:t>
        <a:bodyPr/>
        <a:lstStyle/>
        <a:p>
          <a:endParaRPr lang="en-US"/>
        </a:p>
      </dgm:t>
    </dgm:pt>
    <dgm:pt modelId="{FF8273D6-F2C7-4E46-B446-F315F502EDA1}" type="pres">
      <dgm:prSet presAssocID="{96C1160B-080C-437D-BCDB-38872915AE9D}" presName="linearFlow" presStyleCnt="0">
        <dgm:presLayoutVars>
          <dgm:dir/>
          <dgm:resizeHandles val="exact"/>
        </dgm:presLayoutVars>
      </dgm:prSet>
      <dgm:spPr/>
    </dgm:pt>
    <dgm:pt modelId="{CCF73FA5-8B7E-464B-BFB5-8A268260E922}" type="pres">
      <dgm:prSet presAssocID="{C09C4060-0C42-44A2-B79E-301E908C5DD1}" presName="composite" presStyleCnt="0"/>
      <dgm:spPr/>
    </dgm:pt>
    <dgm:pt modelId="{79E2286B-4218-4200-9072-BFBE312613C4}" type="pres">
      <dgm:prSet presAssocID="{C09C4060-0C42-44A2-B79E-301E908C5DD1}" presName="imgShp" presStyleLbl="fgImgPlace1" presStyleIdx="0" presStyleCnt="9"/>
      <dgm:spPr>
        <a:blipFill rotWithShape="1">
          <a:blip xmlns:r="http://schemas.openxmlformats.org/officeDocument/2006/relationships" r:embed="rId1"/>
          <a:stretch>
            <a:fillRect/>
          </a:stretch>
        </a:blipFill>
      </dgm:spPr>
    </dgm:pt>
    <dgm:pt modelId="{41C0E9F6-BF3F-45C0-B16E-E55EDE7371F8}" type="pres">
      <dgm:prSet presAssocID="{C09C4060-0C42-44A2-B79E-301E908C5DD1}" presName="txShp" presStyleLbl="node1" presStyleIdx="0" presStyleCnt="9">
        <dgm:presLayoutVars>
          <dgm:bulletEnabled val="1"/>
        </dgm:presLayoutVars>
      </dgm:prSet>
      <dgm:spPr/>
      <dgm:t>
        <a:bodyPr/>
        <a:lstStyle/>
        <a:p>
          <a:endParaRPr lang="en-US"/>
        </a:p>
      </dgm:t>
    </dgm:pt>
    <dgm:pt modelId="{6AEE1431-D55C-4589-92D1-D3F5C10EA06A}" type="pres">
      <dgm:prSet presAssocID="{822351DB-98E4-405C-96D6-634C1C8F3458}" presName="spacing" presStyleCnt="0"/>
      <dgm:spPr/>
    </dgm:pt>
    <dgm:pt modelId="{F171164F-7926-4539-8F9B-EDAE7983F61C}" type="pres">
      <dgm:prSet presAssocID="{4F7A690E-3457-49BF-B486-3CE7F9E1CC47}" presName="composite" presStyleCnt="0"/>
      <dgm:spPr/>
    </dgm:pt>
    <dgm:pt modelId="{19440693-16A2-4092-95C5-C0BD698DC01F}" type="pres">
      <dgm:prSet presAssocID="{4F7A690E-3457-49BF-B486-3CE7F9E1CC47}" presName="imgShp" presStyleLbl="fgImgPlace1" presStyleIdx="1" presStyleCnt="9"/>
      <dgm:spPr>
        <a:blipFill rotWithShape="1">
          <a:blip xmlns:r="http://schemas.openxmlformats.org/officeDocument/2006/relationships" r:embed="rId2"/>
          <a:stretch>
            <a:fillRect/>
          </a:stretch>
        </a:blipFill>
      </dgm:spPr>
    </dgm:pt>
    <dgm:pt modelId="{18A0E11E-9D60-4CBC-8964-4E69F7602E5E}" type="pres">
      <dgm:prSet presAssocID="{4F7A690E-3457-49BF-B486-3CE7F9E1CC47}" presName="txShp" presStyleLbl="node1" presStyleIdx="1" presStyleCnt="9">
        <dgm:presLayoutVars>
          <dgm:bulletEnabled val="1"/>
        </dgm:presLayoutVars>
      </dgm:prSet>
      <dgm:spPr/>
      <dgm:t>
        <a:bodyPr/>
        <a:lstStyle/>
        <a:p>
          <a:endParaRPr lang="en-US"/>
        </a:p>
      </dgm:t>
    </dgm:pt>
    <dgm:pt modelId="{CDC7194F-84ED-4F69-A09F-97D41DE15E6E}" type="pres">
      <dgm:prSet presAssocID="{9F91B78F-60B4-472F-8437-E6A5C17FFB64}" presName="spacing" presStyleCnt="0"/>
      <dgm:spPr/>
    </dgm:pt>
    <dgm:pt modelId="{CD837F71-0BF6-4C4D-97DE-A958C12F3C56}" type="pres">
      <dgm:prSet presAssocID="{7D45F446-76AC-4E24-AB1B-94AFAFF422F7}" presName="composite" presStyleCnt="0"/>
      <dgm:spPr/>
    </dgm:pt>
    <dgm:pt modelId="{C49A7ED1-4CE1-4620-8CD6-CD851EC6D04E}" type="pres">
      <dgm:prSet presAssocID="{7D45F446-76AC-4E24-AB1B-94AFAFF422F7}" presName="imgShp" presStyleLbl="fgImgPlace1" presStyleIdx="2" presStyleCnt="9"/>
      <dgm:spPr>
        <a:blipFill rotWithShape="1">
          <a:blip xmlns:r="http://schemas.openxmlformats.org/officeDocument/2006/relationships" r:embed="rId3"/>
          <a:stretch>
            <a:fillRect/>
          </a:stretch>
        </a:blipFill>
      </dgm:spPr>
    </dgm:pt>
    <dgm:pt modelId="{05F7B766-FE23-4DF7-B475-DE9AA880141D}" type="pres">
      <dgm:prSet presAssocID="{7D45F446-76AC-4E24-AB1B-94AFAFF422F7}" presName="txShp" presStyleLbl="node1" presStyleIdx="2" presStyleCnt="9">
        <dgm:presLayoutVars>
          <dgm:bulletEnabled val="1"/>
        </dgm:presLayoutVars>
      </dgm:prSet>
      <dgm:spPr/>
      <dgm:t>
        <a:bodyPr/>
        <a:lstStyle/>
        <a:p>
          <a:endParaRPr lang="en-US"/>
        </a:p>
      </dgm:t>
    </dgm:pt>
    <dgm:pt modelId="{EA15A1D3-6566-4FFE-A9BD-775391DFA77D}" type="pres">
      <dgm:prSet presAssocID="{B4A83F01-AE8C-4E01-B2ED-2C4C3A9CEA39}" presName="spacing" presStyleCnt="0"/>
      <dgm:spPr/>
    </dgm:pt>
    <dgm:pt modelId="{F58336EA-1930-40FD-8E8D-7323E2702F3C}" type="pres">
      <dgm:prSet presAssocID="{2ADE09EE-B110-4721-B448-B6A5EB2DC9D7}" presName="composite" presStyleCnt="0"/>
      <dgm:spPr/>
    </dgm:pt>
    <dgm:pt modelId="{A573C253-7375-4FAB-B114-4C1A263A99BE}" type="pres">
      <dgm:prSet presAssocID="{2ADE09EE-B110-4721-B448-B6A5EB2DC9D7}" presName="imgShp" presStyleLbl="fgImgPlace1" presStyleIdx="3" presStyleCnt="9"/>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dgm:spPr>
    </dgm:pt>
    <dgm:pt modelId="{EC8A64F8-41C2-4859-A70C-57A0721DAE31}" type="pres">
      <dgm:prSet presAssocID="{2ADE09EE-B110-4721-B448-B6A5EB2DC9D7}" presName="txShp" presStyleLbl="node1" presStyleIdx="3" presStyleCnt="9">
        <dgm:presLayoutVars>
          <dgm:bulletEnabled val="1"/>
        </dgm:presLayoutVars>
      </dgm:prSet>
      <dgm:spPr/>
      <dgm:t>
        <a:bodyPr/>
        <a:lstStyle/>
        <a:p>
          <a:endParaRPr lang="en-US"/>
        </a:p>
      </dgm:t>
    </dgm:pt>
    <dgm:pt modelId="{D7AAE2AA-65A9-449D-A1FB-9D9E3DE8D087}" type="pres">
      <dgm:prSet presAssocID="{A029A81E-09A6-437C-8126-3FAE61E51CF0}" presName="spacing" presStyleCnt="0"/>
      <dgm:spPr/>
    </dgm:pt>
    <dgm:pt modelId="{F51FADCE-1418-49CF-9279-F647C18D7836}" type="pres">
      <dgm:prSet presAssocID="{7013F8A2-FBE2-41DA-AD4D-D6F83F163E32}" presName="composite" presStyleCnt="0"/>
      <dgm:spPr/>
    </dgm:pt>
    <dgm:pt modelId="{E8437D62-34D6-4211-8978-FB6CC36F9317}" type="pres">
      <dgm:prSet presAssocID="{7013F8A2-FBE2-41DA-AD4D-D6F83F163E32}" presName="imgShp" presStyleLbl="fgImgPlace1" presStyleIdx="4" presStyleCnt="9"/>
      <dgm:spPr>
        <a:blipFill rotWithShape="1">
          <a:blip xmlns:r="http://schemas.openxmlformats.org/officeDocument/2006/relationships" r:embed="rId5"/>
          <a:stretch>
            <a:fillRect/>
          </a:stretch>
        </a:blipFill>
      </dgm:spPr>
    </dgm:pt>
    <dgm:pt modelId="{8E507D1F-F9AF-4AE8-8B17-E2CAD4A513B1}" type="pres">
      <dgm:prSet presAssocID="{7013F8A2-FBE2-41DA-AD4D-D6F83F163E32}" presName="txShp" presStyleLbl="node1" presStyleIdx="4" presStyleCnt="9">
        <dgm:presLayoutVars>
          <dgm:bulletEnabled val="1"/>
        </dgm:presLayoutVars>
      </dgm:prSet>
      <dgm:spPr/>
      <dgm:t>
        <a:bodyPr/>
        <a:lstStyle/>
        <a:p>
          <a:endParaRPr lang="en-US"/>
        </a:p>
      </dgm:t>
    </dgm:pt>
    <dgm:pt modelId="{BB632378-3A30-4B7B-A686-3DDD0949C590}" type="pres">
      <dgm:prSet presAssocID="{3DB5A379-0088-43B6-868C-F589785F80D3}" presName="spacing" presStyleCnt="0"/>
      <dgm:spPr/>
    </dgm:pt>
    <dgm:pt modelId="{62157A7A-FD79-4BFA-A1FE-8A220760BFBF}" type="pres">
      <dgm:prSet presAssocID="{862C969B-0270-49FA-97C0-436195D111EF}" presName="composite" presStyleCnt="0"/>
      <dgm:spPr/>
    </dgm:pt>
    <dgm:pt modelId="{FBF2CF1D-E6F2-4A1A-8065-0502DF437F58}" type="pres">
      <dgm:prSet presAssocID="{862C969B-0270-49FA-97C0-436195D111EF}" presName="imgShp" presStyleLbl="fgImgPlace1" presStyleIdx="5" presStyleCnt="9"/>
      <dgm:spPr>
        <a:blipFill rotWithShape="1">
          <a:blip xmlns:r="http://schemas.openxmlformats.org/officeDocument/2006/relationships" r:embed="rId6"/>
          <a:stretch>
            <a:fillRect/>
          </a:stretch>
        </a:blipFill>
      </dgm:spPr>
    </dgm:pt>
    <dgm:pt modelId="{81057CD8-0F8E-4921-A151-F8A2748F1DBD}" type="pres">
      <dgm:prSet presAssocID="{862C969B-0270-49FA-97C0-436195D111EF}" presName="txShp" presStyleLbl="node1" presStyleIdx="5" presStyleCnt="9">
        <dgm:presLayoutVars>
          <dgm:bulletEnabled val="1"/>
        </dgm:presLayoutVars>
      </dgm:prSet>
      <dgm:spPr/>
      <dgm:t>
        <a:bodyPr/>
        <a:lstStyle/>
        <a:p>
          <a:endParaRPr lang="en-US"/>
        </a:p>
      </dgm:t>
    </dgm:pt>
    <dgm:pt modelId="{AFCAA62C-C6A3-4EED-ACAF-9D22984D57FC}" type="pres">
      <dgm:prSet presAssocID="{0C37ABF9-3F53-4E51-9883-86AEE6EE3BE2}" presName="spacing" presStyleCnt="0"/>
      <dgm:spPr/>
    </dgm:pt>
    <dgm:pt modelId="{A8958FE8-F56D-4123-A134-38A1801B8DA1}" type="pres">
      <dgm:prSet presAssocID="{ED0FDB8A-A472-44EE-8625-4E19BE596671}" presName="composite" presStyleCnt="0"/>
      <dgm:spPr/>
    </dgm:pt>
    <dgm:pt modelId="{2DA9C005-E496-47E2-90EC-5F013370B657}" type="pres">
      <dgm:prSet presAssocID="{ED0FDB8A-A472-44EE-8625-4E19BE596671}" presName="imgShp" presStyleLbl="fgImgPlace1" presStyleIdx="6" presStyleCnt="9"/>
      <dgm:spPr>
        <a:blipFill rotWithShape="1">
          <a:blip xmlns:r="http://schemas.openxmlformats.org/officeDocument/2006/relationships" r:embed="rId7"/>
          <a:stretch>
            <a:fillRect/>
          </a:stretch>
        </a:blipFill>
      </dgm:spPr>
    </dgm:pt>
    <dgm:pt modelId="{8F036E20-C180-4BCE-8F9E-F41F465EF050}" type="pres">
      <dgm:prSet presAssocID="{ED0FDB8A-A472-44EE-8625-4E19BE596671}" presName="txShp" presStyleLbl="node1" presStyleIdx="6" presStyleCnt="9">
        <dgm:presLayoutVars>
          <dgm:bulletEnabled val="1"/>
        </dgm:presLayoutVars>
      </dgm:prSet>
      <dgm:spPr/>
      <dgm:t>
        <a:bodyPr/>
        <a:lstStyle/>
        <a:p>
          <a:endParaRPr lang="en-US"/>
        </a:p>
      </dgm:t>
    </dgm:pt>
    <dgm:pt modelId="{0CB11315-02F1-4408-B153-3B21A3C86F55}" type="pres">
      <dgm:prSet presAssocID="{860206B2-FD6C-4A30-8054-1DD3B1C9EF77}" presName="spacing" presStyleCnt="0"/>
      <dgm:spPr/>
    </dgm:pt>
    <dgm:pt modelId="{C67D84D0-DAE3-4259-950C-561D9A5B5B78}" type="pres">
      <dgm:prSet presAssocID="{F6D93268-B95F-48E6-946B-680BD1E91695}" presName="composite" presStyleCnt="0"/>
      <dgm:spPr/>
    </dgm:pt>
    <dgm:pt modelId="{854D392D-7498-4612-AB1A-5DCF5D965B5B}" type="pres">
      <dgm:prSet presAssocID="{F6D93268-B95F-48E6-946B-680BD1E91695}" presName="imgShp" presStyleLbl="fgImgPlace1" presStyleIdx="7" presStyleCnt="9"/>
      <dgm:spPr>
        <a:blipFill rotWithShape="1">
          <a:blip xmlns:r="http://schemas.openxmlformats.org/officeDocument/2006/relationships" r:embed="rId8"/>
          <a:stretch>
            <a:fillRect/>
          </a:stretch>
        </a:blipFill>
      </dgm:spPr>
    </dgm:pt>
    <dgm:pt modelId="{EE76A456-B668-4BC8-91D2-6F5D85E2D101}" type="pres">
      <dgm:prSet presAssocID="{F6D93268-B95F-48E6-946B-680BD1E91695}" presName="txShp" presStyleLbl="node1" presStyleIdx="7" presStyleCnt="9">
        <dgm:presLayoutVars>
          <dgm:bulletEnabled val="1"/>
        </dgm:presLayoutVars>
      </dgm:prSet>
      <dgm:spPr/>
      <dgm:t>
        <a:bodyPr/>
        <a:lstStyle/>
        <a:p>
          <a:endParaRPr lang="en-US"/>
        </a:p>
      </dgm:t>
    </dgm:pt>
    <dgm:pt modelId="{89B0B48D-F9EE-4B08-AB80-F32F03DE416A}" type="pres">
      <dgm:prSet presAssocID="{2E2DBEF6-86EA-48A1-9ED4-2B9446358959}" presName="spacing" presStyleCnt="0"/>
      <dgm:spPr/>
    </dgm:pt>
    <dgm:pt modelId="{FAC3E6B0-E288-4A4B-9BAE-A6F6DD926715}" type="pres">
      <dgm:prSet presAssocID="{6BEE54C7-AA5B-4E1D-873D-06D6CBE4931B}" presName="composite" presStyleCnt="0"/>
      <dgm:spPr/>
    </dgm:pt>
    <dgm:pt modelId="{34B1AF5F-1C7B-4B89-A899-2E93894FF93F}" type="pres">
      <dgm:prSet presAssocID="{6BEE54C7-AA5B-4E1D-873D-06D6CBE4931B}" presName="imgShp" presStyleLbl="fgImgPlace1" presStyleIdx="8" presStyleCnt="9"/>
      <dgm:spPr/>
    </dgm:pt>
    <dgm:pt modelId="{B6AF4230-130B-481E-AD3F-C30D2E91F2AF}" type="pres">
      <dgm:prSet presAssocID="{6BEE54C7-AA5B-4E1D-873D-06D6CBE4931B}" presName="txShp" presStyleLbl="node1" presStyleIdx="8" presStyleCnt="9">
        <dgm:presLayoutVars>
          <dgm:bulletEnabled val="1"/>
        </dgm:presLayoutVars>
      </dgm:prSet>
      <dgm:spPr/>
      <dgm:t>
        <a:bodyPr/>
        <a:lstStyle/>
        <a:p>
          <a:endParaRPr lang="en-US"/>
        </a:p>
      </dgm:t>
    </dgm:pt>
  </dgm:ptLst>
  <dgm:cxnLst>
    <dgm:cxn modelId="{7275051C-0877-4F81-B47C-D562500BEA51}" type="presOf" srcId="{6BEE54C7-AA5B-4E1D-873D-06D6CBE4931B}" destId="{B6AF4230-130B-481E-AD3F-C30D2E91F2AF}" srcOrd="0" destOrd="0" presId="urn:microsoft.com/office/officeart/2005/8/layout/vList3"/>
    <dgm:cxn modelId="{5C49813C-51D0-452A-AD2D-1881F7700C5A}" type="presOf" srcId="{7D45F446-76AC-4E24-AB1B-94AFAFF422F7}" destId="{05F7B766-FE23-4DF7-B475-DE9AA880141D}" srcOrd="0" destOrd="0" presId="urn:microsoft.com/office/officeart/2005/8/layout/vList3"/>
    <dgm:cxn modelId="{4514A111-462E-4819-BFFE-ACFF4AFF77A2}" srcId="{96C1160B-080C-437D-BCDB-38872915AE9D}" destId="{F6D93268-B95F-48E6-946B-680BD1E91695}" srcOrd="7" destOrd="0" parTransId="{E7AB2342-C2C0-48A0-9B6A-B3F2DA60C696}" sibTransId="{2E2DBEF6-86EA-48A1-9ED4-2B9446358959}"/>
    <dgm:cxn modelId="{89D6E036-43FA-452C-995E-F6C1EAD93A52}" srcId="{96C1160B-080C-437D-BCDB-38872915AE9D}" destId="{ED0FDB8A-A472-44EE-8625-4E19BE596671}" srcOrd="6" destOrd="0" parTransId="{5D23FC9C-3FDD-4839-A9AB-FD425B266177}" sibTransId="{860206B2-FD6C-4A30-8054-1DD3B1C9EF77}"/>
    <dgm:cxn modelId="{400D8A54-3B39-41C9-BA45-93D54D80AF22}" srcId="{96C1160B-080C-437D-BCDB-38872915AE9D}" destId="{6BEE54C7-AA5B-4E1D-873D-06D6CBE4931B}" srcOrd="8" destOrd="0" parTransId="{194A0F27-DA99-4392-9911-65C193FE2DE1}" sibTransId="{54DC88CA-B5EB-453C-BC77-7AFAE8F3DC4D}"/>
    <dgm:cxn modelId="{F1753805-1EAC-4664-A5E5-0B6840B97482}" srcId="{96C1160B-080C-437D-BCDB-38872915AE9D}" destId="{4F7A690E-3457-49BF-B486-3CE7F9E1CC47}" srcOrd="1" destOrd="0" parTransId="{6C22036A-BC96-4D41-9B99-E57769419E09}" sibTransId="{9F91B78F-60B4-472F-8437-E6A5C17FFB64}"/>
    <dgm:cxn modelId="{6A2FE924-4229-4CEF-878B-B123FB2638DB}" srcId="{96C1160B-080C-437D-BCDB-38872915AE9D}" destId="{7013F8A2-FBE2-41DA-AD4D-D6F83F163E32}" srcOrd="4" destOrd="0" parTransId="{A634D832-5606-4BD9-AB17-A890FC651D52}" sibTransId="{3DB5A379-0088-43B6-868C-F589785F80D3}"/>
    <dgm:cxn modelId="{AE83FD46-703A-4D79-B10F-7998D0E12AF8}" type="presOf" srcId="{96C1160B-080C-437D-BCDB-38872915AE9D}" destId="{FF8273D6-F2C7-4E46-B446-F315F502EDA1}" srcOrd="0" destOrd="0" presId="urn:microsoft.com/office/officeart/2005/8/layout/vList3"/>
    <dgm:cxn modelId="{3CAD5BD8-B14A-4E91-9B51-88F9DDA9F634}" type="presOf" srcId="{ED0FDB8A-A472-44EE-8625-4E19BE596671}" destId="{8F036E20-C180-4BCE-8F9E-F41F465EF050}" srcOrd="0" destOrd="0" presId="urn:microsoft.com/office/officeart/2005/8/layout/vList3"/>
    <dgm:cxn modelId="{F08677A8-6930-4A12-9C2A-A41ACF64DA5F}" type="presOf" srcId="{862C969B-0270-49FA-97C0-436195D111EF}" destId="{81057CD8-0F8E-4921-A151-F8A2748F1DBD}" srcOrd="0" destOrd="0" presId="urn:microsoft.com/office/officeart/2005/8/layout/vList3"/>
    <dgm:cxn modelId="{2984340E-B9FB-4D68-8379-D48545C1B01E}" type="presOf" srcId="{F6D93268-B95F-48E6-946B-680BD1E91695}" destId="{EE76A456-B668-4BC8-91D2-6F5D85E2D101}" srcOrd="0" destOrd="0" presId="urn:microsoft.com/office/officeart/2005/8/layout/vList3"/>
    <dgm:cxn modelId="{BE3AB5D6-DA38-4E2D-8217-28322DE6317B}" type="presOf" srcId="{7013F8A2-FBE2-41DA-AD4D-D6F83F163E32}" destId="{8E507D1F-F9AF-4AE8-8B17-E2CAD4A513B1}" srcOrd="0" destOrd="0" presId="urn:microsoft.com/office/officeart/2005/8/layout/vList3"/>
    <dgm:cxn modelId="{1ECBA9DB-1858-443E-860A-899EE53DC375}" srcId="{96C1160B-080C-437D-BCDB-38872915AE9D}" destId="{C09C4060-0C42-44A2-B79E-301E908C5DD1}" srcOrd="0" destOrd="0" parTransId="{5E441946-A017-43B9-9576-183B67226A14}" sibTransId="{822351DB-98E4-405C-96D6-634C1C8F3458}"/>
    <dgm:cxn modelId="{9BE50FAD-BDAE-4F88-80A9-DCD2C65C7B10}" type="presOf" srcId="{2ADE09EE-B110-4721-B448-B6A5EB2DC9D7}" destId="{EC8A64F8-41C2-4859-A70C-57A0721DAE31}" srcOrd="0" destOrd="0" presId="urn:microsoft.com/office/officeart/2005/8/layout/vList3"/>
    <dgm:cxn modelId="{56E5691C-4A11-495C-8A54-7735D175B0D9}" srcId="{96C1160B-080C-437D-BCDB-38872915AE9D}" destId="{7D45F446-76AC-4E24-AB1B-94AFAFF422F7}" srcOrd="2" destOrd="0" parTransId="{F13C2A9B-B520-4791-B902-47D61933B676}" sibTransId="{B4A83F01-AE8C-4E01-B2ED-2C4C3A9CEA39}"/>
    <dgm:cxn modelId="{D25E852B-3C60-4B3D-862C-535252231675}" srcId="{96C1160B-080C-437D-BCDB-38872915AE9D}" destId="{862C969B-0270-49FA-97C0-436195D111EF}" srcOrd="5" destOrd="0" parTransId="{328C9D7E-1E92-4CA0-8C91-D0F318E09A6F}" sibTransId="{0C37ABF9-3F53-4E51-9883-86AEE6EE3BE2}"/>
    <dgm:cxn modelId="{08A3FE70-A745-45AA-A0C0-BF4DDEA96BF4}" type="presOf" srcId="{4F7A690E-3457-49BF-B486-3CE7F9E1CC47}" destId="{18A0E11E-9D60-4CBC-8964-4E69F7602E5E}" srcOrd="0" destOrd="0" presId="urn:microsoft.com/office/officeart/2005/8/layout/vList3"/>
    <dgm:cxn modelId="{FE1E5BED-94E6-4F25-B238-F13C76E95244}" srcId="{96C1160B-080C-437D-BCDB-38872915AE9D}" destId="{2ADE09EE-B110-4721-B448-B6A5EB2DC9D7}" srcOrd="3" destOrd="0" parTransId="{EB538595-DFBD-4A45-B770-2C9C3726CE80}" sibTransId="{A029A81E-09A6-437C-8126-3FAE61E51CF0}"/>
    <dgm:cxn modelId="{19923BF2-0D65-438C-85A3-07EB8CA1048D}" type="presOf" srcId="{C09C4060-0C42-44A2-B79E-301E908C5DD1}" destId="{41C0E9F6-BF3F-45C0-B16E-E55EDE7371F8}" srcOrd="0" destOrd="0" presId="urn:microsoft.com/office/officeart/2005/8/layout/vList3"/>
    <dgm:cxn modelId="{C6D298FB-D6E8-457C-BE10-50A38CA7E687}" type="presParOf" srcId="{FF8273D6-F2C7-4E46-B446-F315F502EDA1}" destId="{CCF73FA5-8B7E-464B-BFB5-8A268260E922}" srcOrd="0" destOrd="0" presId="urn:microsoft.com/office/officeart/2005/8/layout/vList3"/>
    <dgm:cxn modelId="{4D20BADE-1BD2-41D5-96DB-DDA847833A48}" type="presParOf" srcId="{CCF73FA5-8B7E-464B-BFB5-8A268260E922}" destId="{79E2286B-4218-4200-9072-BFBE312613C4}" srcOrd="0" destOrd="0" presId="urn:microsoft.com/office/officeart/2005/8/layout/vList3"/>
    <dgm:cxn modelId="{8636DD98-2B98-4E1B-B6AA-A9D5CEA22868}" type="presParOf" srcId="{CCF73FA5-8B7E-464B-BFB5-8A268260E922}" destId="{41C0E9F6-BF3F-45C0-B16E-E55EDE7371F8}" srcOrd="1" destOrd="0" presId="urn:microsoft.com/office/officeart/2005/8/layout/vList3"/>
    <dgm:cxn modelId="{71BB05BF-D509-497A-8D61-E893B2C9355E}" type="presParOf" srcId="{FF8273D6-F2C7-4E46-B446-F315F502EDA1}" destId="{6AEE1431-D55C-4589-92D1-D3F5C10EA06A}" srcOrd="1" destOrd="0" presId="urn:microsoft.com/office/officeart/2005/8/layout/vList3"/>
    <dgm:cxn modelId="{E5899FC8-8D65-456C-9C7F-7ECEBB960357}" type="presParOf" srcId="{FF8273D6-F2C7-4E46-B446-F315F502EDA1}" destId="{F171164F-7926-4539-8F9B-EDAE7983F61C}" srcOrd="2" destOrd="0" presId="urn:microsoft.com/office/officeart/2005/8/layout/vList3"/>
    <dgm:cxn modelId="{2A36C54D-9BE9-415A-9504-33AEB4FA497B}" type="presParOf" srcId="{F171164F-7926-4539-8F9B-EDAE7983F61C}" destId="{19440693-16A2-4092-95C5-C0BD698DC01F}" srcOrd="0" destOrd="0" presId="urn:microsoft.com/office/officeart/2005/8/layout/vList3"/>
    <dgm:cxn modelId="{04BFF08D-62A4-4FA8-8037-F270A4818537}" type="presParOf" srcId="{F171164F-7926-4539-8F9B-EDAE7983F61C}" destId="{18A0E11E-9D60-4CBC-8964-4E69F7602E5E}" srcOrd="1" destOrd="0" presId="urn:microsoft.com/office/officeart/2005/8/layout/vList3"/>
    <dgm:cxn modelId="{A9EE5020-28C4-40C2-A31C-3FED601BD603}" type="presParOf" srcId="{FF8273D6-F2C7-4E46-B446-F315F502EDA1}" destId="{CDC7194F-84ED-4F69-A09F-97D41DE15E6E}" srcOrd="3" destOrd="0" presId="urn:microsoft.com/office/officeart/2005/8/layout/vList3"/>
    <dgm:cxn modelId="{C4EDF83E-FBF0-472F-8B53-E38C0012B191}" type="presParOf" srcId="{FF8273D6-F2C7-4E46-B446-F315F502EDA1}" destId="{CD837F71-0BF6-4C4D-97DE-A958C12F3C56}" srcOrd="4" destOrd="0" presId="urn:microsoft.com/office/officeart/2005/8/layout/vList3"/>
    <dgm:cxn modelId="{F5B9095A-D801-487D-B703-95A3C07DFF73}" type="presParOf" srcId="{CD837F71-0BF6-4C4D-97DE-A958C12F3C56}" destId="{C49A7ED1-4CE1-4620-8CD6-CD851EC6D04E}" srcOrd="0" destOrd="0" presId="urn:microsoft.com/office/officeart/2005/8/layout/vList3"/>
    <dgm:cxn modelId="{4943B090-2EFB-435F-BB38-E3E6FA3EDDE4}" type="presParOf" srcId="{CD837F71-0BF6-4C4D-97DE-A958C12F3C56}" destId="{05F7B766-FE23-4DF7-B475-DE9AA880141D}" srcOrd="1" destOrd="0" presId="urn:microsoft.com/office/officeart/2005/8/layout/vList3"/>
    <dgm:cxn modelId="{7F3FBC85-6377-4E3E-A1A1-0424D3381EA5}" type="presParOf" srcId="{FF8273D6-F2C7-4E46-B446-F315F502EDA1}" destId="{EA15A1D3-6566-4FFE-A9BD-775391DFA77D}" srcOrd="5" destOrd="0" presId="urn:microsoft.com/office/officeart/2005/8/layout/vList3"/>
    <dgm:cxn modelId="{3722AEB8-EBC1-4CA5-999E-265714E3CE5F}" type="presParOf" srcId="{FF8273D6-F2C7-4E46-B446-F315F502EDA1}" destId="{F58336EA-1930-40FD-8E8D-7323E2702F3C}" srcOrd="6" destOrd="0" presId="urn:microsoft.com/office/officeart/2005/8/layout/vList3"/>
    <dgm:cxn modelId="{6087974D-A58D-46A4-AEE8-27A5D9F45FF7}" type="presParOf" srcId="{F58336EA-1930-40FD-8E8D-7323E2702F3C}" destId="{A573C253-7375-4FAB-B114-4C1A263A99BE}" srcOrd="0" destOrd="0" presId="urn:microsoft.com/office/officeart/2005/8/layout/vList3"/>
    <dgm:cxn modelId="{55496D96-A0CD-4053-87E7-AAE0C0F3186B}" type="presParOf" srcId="{F58336EA-1930-40FD-8E8D-7323E2702F3C}" destId="{EC8A64F8-41C2-4859-A70C-57A0721DAE31}" srcOrd="1" destOrd="0" presId="urn:microsoft.com/office/officeart/2005/8/layout/vList3"/>
    <dgm:cxn modelId="{FBA7EF5C-9262-473A-84E6-41C23A43D9D9}" type="presParOf" srcId="{FF8273D6-F2C7-4E46-B446-F315F502EDA1}" destId="{D7AAE2AA-65A9-449D-A1FB-9D9E3DE8D087}" srcOrd="7" destOrd="0" presId="urn:microsoft.com/office/officeart/2005/8/layout/vList3"/>
    <dgm:cxn modelId="{8E174A6A-ED86-4676-AAA6-BF4580119996}" type="presParOf" srcId="{FF8273D6-F2C7-4E46-B446-F315F502EDA1}" destId="{F51FADCE-1418-49CF-9279-F647C18D7836}" srcOrd="8" destOrd="0" presId="urn:microsoft.com/office/officeart/2005/8/layout/vList3"/>
    <dgm:cxn modelId="{B5F97D52-4EF9-42FC-8435-D0F172C7E905}" type="presParOf" srcId="{F51FADCE-1418-49CF-9279-F647C18D7836}" destId="{E8437D62-34D6-4211-8978-FB6CC36F9317}" srcOrd="0" destOrd="0" presId="urn:microsoft.com/office/officeart/2005/8/layout/vList3"/>
    <dgm:cxn modelId="{C8AEA379-50BF-4531-8641-0DBAF304ACD2}" type="presParOf" srcId="{F51FADCE-1418-49CF-9279-F647C18D7836}" destId="{8E507D1F-F9AF-4AE8-8B17-E2CAD4A513B1}" srcOrd="1" destOrd="0" presId="urn:microsoft.com/office/officeart/2005/8/layout/vList3"/>
    <dgm:cxn modelId="{0B60E77E-1BED-445D-B02E-8B17EEB74104}" type="presParOf" srcId="{FF8273D6-F2C7-4E46-B446-F315F502EDA1}" destId="{BB632378-3A30-4B7B-A686-3DDD0949C590}" srcOrd="9" destOrd="0" presId="urn:microsoft.com/office/officeart/2005/8/layout/vList3"/>
    <dgm:cxn modelId="{4E612D63-54B6-4B4C-B4C3-3D3D3F10EB90}" type="presParOf" srcId="{FF8273D6-F2C7-4E46-B446-F315F502EDA1}" destId="{62157A7A-FD79-4BFA-A1FE-8A220760BFBF}" srcOrd="10" destOrd="0" presId="urn:microsoft.com/office/officeart/2005/8/layout/vList3"/>
    <dgm:cxn modelId="{784E755E-FA05-4BC0-A877-413180721974}" type="presParOf" srcId="{62157A7A-FD79-4BFA-A1FE-8A220760BFBF}" destId="{FBF2CF1D-E6F2-4A1A-8065-0502DF437F58}" srcOrd="0" destOrd="0" presId="urn:microsoft.com/office/officeart/2005/8/layout/vList3"/>
    <dgm:cxn modelId="{E2141A6F-2E1B-4E8C-AF4F-F8C22332B08D}" type="presParOf" srcId="{62157A7A-FD79-4BFA-A1FE-8A220760BFBF}" destId="{81057CD8-0F8E-4921-A151-F8A2748F1DBD}" srcOrd="1" destOrd="0" presId="urn:microsoft.com/office/officeart/2005/8/layout/vList3"/>
    <dgm:cxn modelId="{A2ED5F08-415D-4464-8F71-4F5DFB1FF447}" type="presParOf" srcId="{FF8273D6-F2C7-4E46-B446-F315F502EDA1}" destId="{AFCAA62C-C6A3-4EED-ACAF-9D22984D57FC}" srcOrd="11" destOrd="0" presId="urn:microsoft.com/office/officeart/2005/8/layout/vList3"/>
    <dgm:cxn modelId="{0AF3E38F-20EF-43AE-A7CB-DC167529C6A7}" type="presParOf" srcId="{FF8273D6-F2C7-4E46-B446-F315F502EDA1}" destId="{A8958FE8-F56D-4123-A134-38A1801B8DA1}" srcOrd="12" destOrd="0" presId="urn:microsoft.com/office/officeart/2005/8/layout/vList3"/>
    <dgm:cxn modelId="{6F430698-AEA0-4C51-80E4-2EEAF45AD3D2}" type="presParOf" srcId="{A8958FE8-F56D-4123-A134-38A1801B8DA1}" destId="{2DA9C005-E496-47E2-90EC-5F013370B657}" srcOrd="0" destOrd="0" presId="urn:microsoft.com/office/officeart/2005/8/layout/vList3"/>
    <dgm:cxn modelId="{B789A9DF-015A-41FF-905D-87C0288770FB}" type="presParOf" srcId="{A8958FE8-F56D-4123-A134-38A1801B8DA1}" destId="{8F036E20-C180-4BCE-8F9E-F41F465EF050}" srcOrd="1" destOrd="0" presId="urn:microsoft.com/office/officeart/2005/8/layout/vList3"/>
    <dgm:cxn modelId="{D3DBB164-9467-42C3-84DE-FFF7FD11157A}" type="presParOf" srcId="{FF8273D6-F2C7-4E46-B446-F315F502EDA1}" destId="{0CB11315-02F1-4408-B153-3B21A3C86F55}" srcOrd="13" destOrd="0" presId="urn:microsoft.com/office/officeart/2005/8/layout/vList3"/>
    <dgm:cxn modelId="{6A857BF2-6002-42F3-AA98-6160CA5DD79D}" type="presParOf" srcId="{FF8273D6-F2C7-4E46-B446-F315F502EDA1}" destId="{C67D84D0-DAE3-4259-950C-561D9A5B5B78}" srcOrd="14" destOrd="0" presId="urn:microsoft.com/office/officeart/2005/8/layout/vList3"/>
    <dgm:cxn modelId="{E15F6649-F280-4124-A97A-814358C9778F}" type="presParOf" srcId="{C67D84D0-DAE3-4259-950C-561D9A5B5B78}" destId="{854D392D-7498-4612-AB1A-5DCF5D965B5B}" srcOrd="0" destOrd="0" presId="urn:microsoft.com/office/officeart/2005/8/layout/vList3"/>
    <dgm:cxn modelId="{AF720722-2297-4DC1-A9DD-865ACB596F02}" type="presParOf" srcId="{C67D84D0-DAE3-4259-950C-561D9A5B5B78}" destId="{EE76A456-B668-4BC8-91D2-6F5D85E2D101}" srcOrd="1" destOrd="0" presId="urn:microsoft.com/office/officeart/2005/8/layout/vList3"/>
    <dgm:cxn modelId="{965016CD-3EAB-4063-BCE7-26C931582E88}" type="presParOf" srcId="{FF8273D6-F2C7-4E46-B446-F315F502EDA1}" destId="{89B0B48D-F9EE-4B08-AB80-F32F03DE416A}" srcOrd="15" destOrd="0" presId="urn:microsoft.com/office/officeart/2005/8/layout/vList3"/>
    <dgm:cxn modelId="{68D14A04-08F9-40B9-B235-D792E1AFE67D}" type="presParOf" srcId="{FF8273D6-F2C7-4E46-B446-F315F502EDA1}" destId="{FAC3E6B0-E288-4A4B-9BAE-A6F6DD926715}" srcOrd="16" destOrd="0" presId="urn:microsoft.com/office/officeart/2005/8/layout/vList3"/>
    <dgm:cxn modelId="{3525A2A3-EA34-4D6B-925A-F83FE4F7901F}" type="presParOf" srcId="{FAC3E6B0-E288-4A4B-9BAE-A6F6DD926715}" destId="{34B1AF5F-1C7B-4B89-A899-2E93894FF93F}" srcOrd="0" destOrd="0" presId="urn:microsoft.com/office/officeart/2005/8/layout/vList3"/>
    <dgm:cxn modelId="{D9829565-8946-41D8-BF2C-CCD9EB09E4D3}" type="presParOf" srcId="{FAC3E6B0-E288-4A4B-9BAE-A6F6DD926715}" destId="{B6AF4230-130B-481E-AD3F-C30D2E91F2A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7D4A43-A5FE-4FA0-A73A-6182A92AB32C}" type="doc">
      <dgm:prSet loTypeId="urn:microsoft.com/office/officeart/2005/8/layout/vList3" loCatId="picture" qsTypeId="urn:microsoft.com/office/officeart/2005/8/quickstyle/simple1" qsCatId="simple" csTypeId="urn:microsoft.com/office/officeart/2005/8/colors/accent1_2" csCatId="accent1" phldr="1"/>
      <dgm:spPr/>
    </dgm:pt>
    <dgm:pt modelId="{2B833474-12D1-4375-8EFC-6B69459A50CA}">
      <dgm:prSet phldrT="[Tekst]" custT="1"/>
      <dgm:spPr/>
      <dgm:t>
        <a:bodyPr/>
        <a:lstStyle/>
        <a:p>
          <a:r>
            <a:rPr lang="en-GB" sz="1200" noProof="0" dirty="0" smtClean="0">
              <a:solidFill>
                <a:srgbClr val="FFFF00"/>
              </a:solidFill>
            </a:rPr>
            <a:t>My everyday life at a pharmacy (</a:t>
          </a:r>
          <a:r>
            <a:rPr lang="en-GB" sz="1200" noProof="0" dirty="0" err="1" smtClean="0">
              <a:solidFill>
                <a:srgbClr val="FFFF00"/>
              </a:solidFill>
            </a:rPr>
            <a:t>photovoice</a:t>
          </a:r>
          <a:r>
            <a:rPr lang="en-GB" sz="1200" noProof="0" dirty="0" smtClean="0">
              <a:solidFill>
                <a:srgbClr val="FFFF00"/>
              </a:solidFill>
            </a:rPr>
            <a:t> study)</a:t>
          </a:r>
          <a:endParaRPr lang="en-GB" sz="1200" noProof="0" dirty="0">
            <a:solidFill>
              <a:srgbClr val="FFFF00"/>
            </a:solidFill>
          </a:endParaRPr>
        </a:p>
      </dgm:t>
    </dgm:pt>
    <dgm:pt modelId="{A8E72AC9-BD92-4EB9-A093-BE83B30B9731}" type="parTrans" cxnId="{AD6A6172-1782-4353-AE12-D7673EE064A7}">
      <dgm:prSet/>
      <dgm:spPr/>
      <dgm:t>
        <a:bodyPr/>
        <a:lstStyle/>
        <a:p>
          <a:endParaRPr lang="da-DK"/>
        </a:p>
      </dgm:t>
    </dgm:pt>
    <dgm:pt modelId="{B389E8AC-CA41-4BB0-8214-108DD5D9E585}" type="sibTrans" cxnId="{AD6A6172-1782-4353-AE12-D7673EE064A7}">
      <dgm:prSet/>
      <dgm:spPr/>
      <dgm:t>
        <a:bodyPr/>
        <a:lstStyle/>
        <a:p>
          <a:endParaRPr lang="da-DK"/>
        </a:p>
      </dgm:t>
    </dgm:pt>
    <dgm:pt modelId="{E76CF3C4-16C5-48BE-BAE8-4E9E502F4CB7}">
      <dgm:prSet phldrT="[Tekst]" custT="1"/>
      <dgm:spPr/>
      <dgm:t>
        <a:bodyPr/>
        <a:lstStyle/>
        <a:p>
          <a:r>
            <a:rPr lang="en-GB" sz="1200" noProof="0" dirty="0">
              <a:solidFill>
                <a:srgbClr val="FFFF00"/>
              </a:solidFill>
            </a:rPr>
            <a:t>Scope and practice of re-prescribing service </a:t>
          </a:r>
          <a:r>
            <a:rPr lang="en-GB" sz="1200" noProof="0" dirty="0" smtClean="0">
              <a:solidFill>
                <a:srgbClr val="FFFF00"/>
              </a:solidFill>
            </a:rPr>
            <a:t>in </a:t>
          </a:r>
          <a:r>
            <a:rPr lang="en-GB" sz="1200" noProof="0" dirty="0">
              <a:solidFill>
                <a:srgbClr val="FFFF00"/>
              </a:solidFill>
            </a:rPr>
            <a:t>community </a:t>
          </a:r>
          <a:r>
            <a:rPr lang="en-GB" sz="1200" noProof="0" dirty="0" smtClean="0">
              <a:solidFill>
                <a:srgbClr val="FFFF00"/>
              </a:solidFill>
            </a:rPr>
            <a:t>pharmacy (questionnaire)</a:t>
          </a:r>
          <a:endParaRPr lang="en-GB" sz="1200" noProof="0" dirty="0">
            <a:solidFill>
              <a:srgbClr val="FFFF00"/>
            </a:solidFill>
          </a:endParaRPr>
        </a:p>
      </dgm:t>
    </dgm:pt>
    <dgm:pt modelId="{0BF6DFF5-5D87-4FCC-A932-C107DEB03E75}" type="parTrans" cxnId="{E70F7F05-7F87-4E13-B150-9A185D88B988}">
      <dgm:prSet/>
      <dgm:spPr/>
      <dgm:t>
        <a:bodyPr/>
        <a:lstStyle/>
        <a:p>
          <a:endParaRPr lang="da-DK"/>
        </a:p>
      </dgm:t>
    </dgm:pt>
    <dgm:pt modelId="{E7A13682-1920-473A-8251-DF4C01949169}" type="sibTrans" cxnId="{E70F7F05-7F87-4E13-B150-9A185D88B988}">
      <dgm:prSet/>
      <dgm:spPr/>
      <dgm:t>
        <a:bodyPr/>
        <a:lstStyle/>
        <a:p>
          <a:endParaRPr lang="da-DK"/>
        </a:p>
      </dgm:t>
    </dgm:pt>
    <dgm:pt modelId="{7BC14A02-2886-4824-B526-D7E00A7700FB}">
      <dgm:prSet phldrT="[Tekst]"/>
      <dgm:spPr/>
      <dgm:t>
        <a:bodyPr/>
        <a:lstStyle/>
        <a:p>
          <a:r>
            <a:rPr lang="en-GB" noProof="0" dirty="0" smtClean="0">
              <a:solidFill>
                <a:srgbClr val="FFFF00"/>
              </a:solidFill>
            </a:rPr>
            <a:t>Understanding medicines and GP dialogue among elderly patients (master thesis study)</a:t>
          </a:r>
          <a:endParaRPr lang="en-GB" noProof="0" dirty="0">
            <a:solidFill>
              <a:srgbClr val="FFFF00"/>
            </a:solidFill>
          </a:endParaRPr>
        </a:p>
      </dgm:t>
    </dgm:pt>
    <dgm:pt modelId="{54338A9C-B6D4-4F71-BCB1-6B0D637E83CE}" type="parTrans" cxnId="{43BA81EC-7533-46DC-8E0D-C59448C971F5}">
      <dgm:prSet/>
      <dgm:spPr/>
      <dgm:t>
        <a:bodyPr/>
        <a:lstStyle/>
        <a:p>
          <a:endParaRPr lang="da-DK"/>
        </a:p>
      </dgm:t>
    </dgm:pt>
    <dgm:pt modelId="{60169818-DF67-434E-9710-46AA9F8E076E}" type="sibTrans" cxnId="{43BA81EC-7533-46DC-8E0D-C59448C971F5}">
      <dgm:prSet/>
      <dgm:spPr/>
      <dgm:t>
        <a:bodyPr/>
        <a:lstStyle/>
        <a:p>
          <a:endParaRPr lang="da-DK"/>
        </a:p>
      </dgm:t>
    </dgm:pt>
    <dgm:pt modelId="{5FC90A8A-D2D1-4D21-A0A1-1564717AE13B}">
      <dgm:prSet phldrT="[Tekst]" custT="1"/>
      <dgm:spPr/>
      <dgm:t>
        <a:bodyPr/>
        <a:lstStyle/>
        <a:p>
          <a:r>
            <a:rPr lang="en-GB" sz="1300" noProof="0" dirty="0" smtClean="0">
              <a:solidFill>
                <a:srgbClr val="FFFF00"/>
              </a:solidFill>
            </a:rPr>
            <a:t>Interdisciplinary cooperation between </a:t>
          </a:r>
          <a:r>
            <a:rPr lang="en-GB" sz="1300" noProof="0" dirty="0" err="1" smtClean="0">
              <a:solidFill>
                <a:srgbClr val="FFFF00"/>
              </a:solidFill>
            </a:rPr>
            <a:t>pharmaconomists</a:t>
          </a:r>
          <a:r>
            <a:rPr lang="en-GB" sz="1300" noProof="0" dirty="0" smtClean="0">
              <a:solidFill>
                <a:srgbClr val="FFFF00"/>
              </a:solidFill>
            </a:rPr>
            <a:t> and pharmacists (master thesis study – qualitative)</a:t>
          </a:r>
          <a:endParaRPr lang="en-GB" sz="1300" noProof="0" dirty="0">
            <a:solidFill>
              <a:srgbClr val="FFFF00"/>
            </a:solidFill>
          </a:endParaRPr>
        </a:p>
      </dgm:t>
    </dgm:pt>
    <dgm:pt modelId="{86E892A0-671B-4D61-8859-C0FD299DB7AC}" type="parTrans" cxnId="{57693AD6-877D-4D3F-91F5-A016ABF980BC}">
      <dgm:prSet/>
      <dgm:spPr/>
      <dgm:t>
        <a:bodyPr/>
        <a:lstStyle/>
        <a:p>
          <a:endParaRPr lang="da-DK"/>
        </a:p>
      </dgm:t>
    </dgm:pt>
    <dgm:pt modelId="{C4D2E149-211D-4A15-87BA-5A8C0F57522E}" type="sibTrans" cxnId="{57693AD6-877D-4D3F-91F5-A016ABF980BC}">
      <dgm:prSet/>
      <dgm:spPr/>
      <dgm:t>
        <a:bodyPr/>
        <a:lstStyle/>
        <a:p>
          <a:endParaRPr lang="da-DK"/>
        </a:p>
      </dgm:t>
    </dgm:pt>
    <dgm:pt modelId="{AABB54F0-1E74-43DE-AE1B-386DF67E624D}">
      <dgm:prSet phldrT="[Tekst]"/>
      <dgm:spPr/>
      <dgm:t>
        <a:bodyPr/>
        <a:lstStyle/>
        <a:p>
          <a:r>
            <a:rPr lang="en-GB" noProof="0" dirty="0" err="1" smtClean="0">
              <a:solidFill>
                <a:srgbClr val="FFFF00"/>
              </a:solidFill>
            </a:rPr>
            <a:t>Opiod</a:t>
          </a:r>
          <a:r>
            <a:rPr lang="en-GB" noProof="0" dirty="0" smtClean="0">
              <a:solidFill>
                <a:srgbClr val="FFFF00"/>
              </a:solidFill>
            </a:rPr>
            <a:t>-user knowledge and experience with risk of falling (questionnaire)</a:t>
          </a:r>
          <a:endParaRPr lang="en-GB" noProof="0" dirty="0">
            <a:solidFill>
              <a:srgbClr val="FFFF00"/>
            </a:solidFill>
          </a:endParaRPr>
        </a:p>
      </dgm:t>
    </dgm:pt>
    <dgm:pt modelId="{EC185375-A572-4038-A3B8-C6C56DC6C76B}" type="parTrans" cxnId="{D373E379-7345-4544-8212-BC7113E177BA}">
      <dgm:prSet/>
      <dgm:spPr/>
      <dgm:t>
        <a:bodyPr/>
        <a:lstStyle/>
        <a:p>
          <a:endParaRPr lang="da-DK"/>
        </a:p>
      </dgm:t>
    </dgm:pt>
    <dgm:pt modelId="{0BC5A0F8-77F1-49CD-BE25-37B39441D21D}" type="sibTrans" cxnId="{D373E379-7345-4544-8212-BC7113E177BA}">
      <dgm:prSet/>
      <dgm:spPr/>
      <dgm:t>
        <a:bodyPr/>
        <a:lstStyle/>
        <a:p>
          <a:endParaRPr lang="da-DK"/>
        </a:p>
      </dgm:t>
    </dgm:pt>
    <dgm:pt modelId="{44BC86B3-9E57-490E-960D-8935A746E7A5}">
      <dgm:prSet phldrT="[Tekst]"/>
      <dgm:spPr/>
      <dgm:t>
        <a:bodyPr/>
        <a:lstStyle/>
        <a:p>
          <a:r>
            <a:rPr lang="en-GB" noProof="0" dirty="0" smtClean="0">
              <a:solidFill>
                <a:srgbClr val="FFFF00"/>
              </a:solidFill>
            </a:rPr>
            <a:t>Retaining pharmacists at the pharmacy (community pharmacist initiated)</a:t>
          </a:r>
          <a:endParaRPr lang="en-GB" noProof="0" dirty="0">
            <a:solidFill>
              <a:srgbClr val="FFFF00"/>
            </a:solidFill>
          </a:endParaRPr>
        </a:p>
      </dgm:t>
    </dgm:pt>
    <dgm:pt modelId="{049A1FCF-D3B8-4E71-800E-FD0E16804D97}" type="parTrans" cxnId="{518ED86B-776E-4FD8-B2F3-F1ED0D52E991}">
      <dgm:prSet/>
      <dgm:spPr/>
      <dgm:t>
        <a:bodyPr/>
        <a:lstStyle/>
        <a:p>
          <a:endParaRPr lang="da-DK"/>
        </a:p>
      </dgm:t>
    </dgm:pt>
    <dgm:pt modelId="{0B586528-0217-4FC0-966D-83D361207947}" type="sibTrans" cxnId="{518ED86B-776E-4FD8-B2F3-F1ED0D52E991}">
      <dgm:prSet/>
      <dgm:spPr/>
      <dgm:t>
        <a:bodyPr/>
        <a:lstStyle/>
        <a:p>
          <a:endParaRPr lang="da-DK"/>
        </a:p>
      </dgm:t>
    </dgm:pt>
    <dgm:pt modelId="{7724ACF5-2C79-42E8-9CE6-B870217E180E}">
      <dgm:prSet phldrT="[Tekst]"/>
      <dgm:spPr/>
      <dgm:t>
        <a:bodyPr/>
        <a:lstStyle/>
        <a:p>
          <a:r>
            <a:rPr lang="en-GB" noProof="0" dirty="0" smtClean="0">
              <a:solidFill>
                <a:srgbClr val="FFFF00"/>
              </a:solidFill>
            </a:rPr>
            <a:t>Pharmacist perspectives on potential pharmacist prescribing (PCNE-initiated study)</a:t>
          </a:r>
          <a:endParaRPr lang="en-GB" noProof="0" dirty="0">
            <a:solidFill>
              <a:srgbClr val="FFFF00"/>
            </a:solidFill>
          </a:endParaRPr>
        </a:p>
      </dgm:t>
    </dgm:pt>
    <dgm:pt modelId="{73ED485B-7D3C-4A60-A175-3C358F70A381}" type="parTrans" cxnId="{854DE32C-51E2-4654-8EC8-E82A7321245C}">
      <dgm:prSet/>
      <dgm:spPr/>
      <dgm:t>
        <a:bodyPr/>
        <a:lstStyle/>
        <a:p>
          <a:endParaRPr lang="en-GB"/>
        </a:p>
      </dgm:t>
    </dgm:pt>
    <dgm:pt modelId="{F116709C-D6C1-4DF2-9AFD-320C97A6E948}" type="sibTrans" cxnId="{854DE32C-51E2-4654-8EC8-E82A7321245C}">
      <dgm:prSet/>
      <dgm:spPr/>
      <dgm:t>
        <a:bodyPr/>
        <a:lstStyle/>
        <a:p>
          <a:endParaRPr lang="en-GB"/>
        </a:p>
      </dgm:t>
    </dgm:pt>
    <dgm:pt modelId="{9271F964-1978-4DDA-97DD-62D293459C45}">
      <dgm:prSet phldrT="[Tekst]"/>
      <dgm:spPr/>
      <dgm:t>
        <a:bodyPr/>
        <a:lstStyle/>
        <a:p>
          <a:r>
            <a:rPr lang="en-GB" noProof="0" dirty="0" smtClean="0">
              <a:solidFill>
                <a:srgbClr val="FFFF00"/>
              </a:solidFill>
            </a:rPr>
            <a:t>Effect and dosing of </a:t>
          </a:r>
          <a:r>
            <a:rPr lang="en-GB" noProof="0" dirty="0" err="1" smtClean="0">
              <a:solidFill>
                <a:srgbClr val="FFFF00"/>
              </a:solidFill>
            </a:rPr>
            <a:t>semaglutid</a:t>
          </a:r>
          <a:r>
            <a:rPr lang="en-GB" noProof="0" dirty="0" smtClean="0">
              <a:solidFill>
                <a:srgbClr val="FFFF00"/>
              </a:solidFill>
            </a:rPr>
            <a:t> (</a:t>
          </a:r>
          <a:r>
            <a:rPr lang="en-GB" noProof="0" dirty="0" err="1" smtClean="0">
              <a:solidFill>
                <a:srgbClr val="FFFF00"/>
              </a:solidFill>
            </a:rPr>
            <a:t>Ozempic</a:t>
          </a:r>
          <a:r>
            <a:rPr lang="en-GB" noProof="0" dirty="0" smtClean="0">
              <a:solidFill>
                <a:srgbClr val="FFFF00"/>
              </a:solidFill>
            </a:rPr>
            <a:t>)</a:t>
          </a:r>
          <a:endParaRPr lang="en-GB" noProof="0" dirty="0">
            <a:solidFill>
              <a:srgbClr val="FFFF00"/>
            </a:solidFill>
          </a:endParaRPr>
        </a:p>
      </dgm:t>
    </dgm:pt>
    <dgm:pt modelId="{536212A9-87AA-45A2-BE28-CD040DD6C719}" type="parTrans" cxnId="{5D26F780-CC30-4F53-A4FE-63116D07D5A4}">
      <dgm:prSet/>
      <dgm:spPr/>
      <dgm:t>
        <a:bodyPr/>
        <a:lstStyle/>
        <a:p>
          <a:endParaRPr lang="en-GB"/>
        </a:p>
      </dgm:t>
    </dgm:pt>
    <dgm:pt modelId="{A2149B1C-AB1A-44CF-9EB4-C416BD3E33F7}" type="sibTrans" cxnId="{5D26F780-CC30-4F53-A4FE-63116D07D5A4}">
      <dgm:prSet/>
      <dgm:spPr/>
      <dgm:t>
        <a:bodyPr/>
        <a:lstStyle/>
        <a:p>
          <a:endParaRPr lang="en-GB"/>
        </a:p>
      </dgm:t>
    </dgm:pt>
    <dgm:pt modelId="{49187C27-556B-4760-87E4-351F1ED456A0}">
      <dgm:prSet phldrT="[Tekst]"/>
      <dgm:spPr/>
      <dgm:t>
        <a:bodyPr/>
        <a:lstStyle/>
        <a:p>
          <a:r>
            <a:rPr lang="en-GB" noProof="0" dirty="0" smtClean="0">
              <a:solidFill>
                <a:srgbClr val="FFFF00"/>
              </a:solidFill>
            </a:rPr>
            <a:t>Attitudes towards health related research  (</a:t>
          </a:r>
          <a:r>
            <a:rPr lang="en-GB" noProof="0" dirty="0" err="1" smtClean="0">
              <a:solidFill>
                <a:srgbClr val="FFFF00"/>
              </a:solidFill>
            </a:rPr>
            <a:t>phd</a:t>
          </a:r>
          <a:r>
            <a:rPr lang="en-GB" noProof="0" dirty="0" smtClean="0">
              <a:solidFill>
                <a:srgbClr val="FFFF00"/>
              </a:solidFill>
            </a:rPr>
            <a:t>.-study)</a:t>
          </a:r>
          <a:endParaRPr lang="en-GB" noProof="0" dirty="0">
            <a:solidFill>
              <a:srgbClr val="FFFF00"/>
            </a:solidFill>
          </a:endParaRPr>
        </a:p>
      </dgm:t>
    </dgm:pt>
    <dgm:pt modelId="{B732E9EB-4DA6-400D-918C-075DDD637A4B}" type="parTrans" cxnId="{63198D34-2963-4ACE-A6AE-2E938D505D8C}">
      <dgm:prSet/>
      <dgm:spPr/>
      <dgm:t>
        <a:bodyPr/>
        <a:lstStyle/>
        <a:p>
          <a:endParaRPr lang="en-GB"/>
        </a:p>
      </dgm:t>
    </dgm:pt>
    <dgm:pt modelId="{B082DF96-CF08-4B5B-8B58-468685EDE320}" type="sibTrans" cxnId="{63198D34-2963-4ACE-A6AE-2E938D505D8C}">
      <dgm:prSet/>
      <dgm:spPr/>
      <dgm:t>
        <a:bodyPr/>
        <a:lstStyle/>
        <a:p>
          <a:endParaRPr lang="en-GB"/>
        </a:p>
      </dgm:t>
    </dgm:pt>
    <dgm:pt modelId="{C63C3802-5BC0-4F8E-A28F-90AEB7821C48}">
      <dgm:prSet/>
      <dgm:spPr/>
      <dgm:t>
        <a:bodyPr/>
        <a:lstStyle/>
        <a:p>
          <a:r>
            <a:rPr lang="en-GB" noProof="0" dirty="0" smtClean="0">
              <a:solidFill>
                <a:srgbClr val="FFFF00"/>
              </a:solidFill>
            </a:rPr>
            <a:t>Creating a common understanding about pharmacy core task (one pharmacy)</a:t>
          </a:r>
          <a:endParaRPr lang="en-GB" noProof="0" dirty="0">
            <a:solidFill>
              <a:srgbClr val="FFFF00"/>
            </a:solidFill>
          </a:endParaRPr>
        </a:p>
      </dgm:t>
    </dgm:pt>
    <dgm:pt modelId="{ABFD790A-BF22-4B69-BA62-4FB70BAC6ED9}" type="parTrans" cxnId="{999718CC-8B62-43F5-A2B5-F1E89571068D}">
      <dgm:prSet/>
      <dgm:spPr/>
      <dgm:t>
        <a:bodyPr/>
        <a:lstStyle/>
        <a:p>
          <a:endParaRPr lang="en-US"/>
        </a:p>
      </dgm:t>
    </dgm:pt>
    <dgm:pt modelId="{CC53AEA8-EFC4-4593-898C-F246D20D54BE}" type="sibTrans" cxnId="{999718CC-8B62-43F5-A2B5-F1E89571068D}">
      <dgm:prSet/>
      <dgm:spPr/>
      <dgm:t>
        <a:bodyPr/>
        <a:lstStyle/>
        <a:p>
          <a:endParaRPr lang="en-US"/>
        </a:p>
      </dgm:t>
    </dgm:pt>
    <dgm:pt modelId="{DA65C43B-0554-415B-90F5-FA5AB297B80A}">
      <dgm:prSet phldrT="[Tekst]"/>
      <dgm:spPr/>
      <dgm:t>
        <a:bodyPr/>
        <a:lstStyle/>
        <a:p>
          <a:r>
            <a:rPr lang="en-GB" noProof="0" dirty="0" smtClean="0">
              <a:solidFill>
                <a:srgbClr val="FFFF00"/>
              </a:solidFill>
            </a:rPr>
            <a:t>Patient voices in research – the elderly</a:t>
          </a:r>
          <a:endParaRPr lang="en-GB" noProof="0" dirty="0">
            <a:solidFill>
              <a:srgbClr val="FFFF00"/>
            </a:solidFill>
          </a:endParaRPr>
        </a:p>
      </dgm:t>
    </dgm:pt>
    <dgm:pt modelId="{442609F0-D696-4778-BA94-240763A1A2DE}" type="sibTrans" cxnId="{4CF5A4EA-114E-4624-9934-16B83CBA2C4F}">
      <dgm:prSet/>
      <dgm:spPr/>
      <dgm:t>
        <a:bodyPr/>
        <a:lstStyle/>
        <a:p>
          <a:endParaRPr lang="da-DK"/>
        </a:p>
      </dgm:t>
    </dgm:pt>
    <dgm:pt modelId="{84F5E09F-15D2-4B8F-9B6E-7CB42CBA0CAA}" type="parTrans" cxnId="{4CF5A4EA-114E-4624-9934-16B83CBA2C4F}">
      <dgm:prSet/>
      <dgm:spPr/>
      <dgm:t>
        <a:bodyPr/>
        <a:lstStyle/>
        <a:p>
          <a:endParaRPr lang="da-DK"/>
        </a:p>
      </dgm:t>
    </dgm:pt>
    <dgm:pt modelId="{6FB9B406-91EF-45E4-9931-28D639815C64}" type="pres">
      <dgm:prSet presAssocID="{657D4A43-A5FE-4FA0-A73A-6182A92AB32C}" presName="linearFlow" presStyleCnt="0">
        <dgm:presLayoutVars>
          <dgm:dir/>
          <dgm:resizeHandles val="exact"/>
        </dgm:presLayoutVars>
      </dgm:prSet>
      <dgm:spPr/>
    </dgm:pt>
    <dgm:pt modelId="{A2A848C3-8FC6-4617-BF02-0D41E6D9BA8E}" type="pres">
      <dgm:prSet presAssocID="{2B833474-12D1-4375-8EFC-6B69459A50CA}" presName="composite" presStyleCnt="0"/>
      <dgm:spPr/>
    </dgm:pt>
    <dgm:pt modelId="{30D10F3F-9D69-41B3-A6EB-5A51CE588269}" type="pres">
      <dgm:prSet presAssocID="{2B833474-12D1-4375-8EFC-6B69459A50CA}" presName="imgShp" presStyleLbl="fgImgPlace1" presStyleIdx="0" presStyleCnt="11"/>
      <dgm:spPr/>
      <dgm:t>
        <a:bodyPr/>
        <a:lstStyle/>
        <a:p>
          <a:endParaRPr lang="en-US"/>
        </a:p>
      </dgm:t>
    </dgm:pt>
    <dgm:pt modelId="{FCF58A68-4401-4D33-A390-31FCC0D8D20B}" type="pres">
      <dgm:prSet presAssocID="{2B833474-12D1-4375-8EFC-6B69459A50CA}" presName="txShp" presStyleLbl="node1" presStyleIdx="0" presStyleCnt="11" custLinFactNeighborX="1125" custLinFactNeighborY="5675">
        <dgm:presLayoutVars>
          <dgm:bulletEnabled val="1"/>
        </dgm:presLayoutVars>
      </dgm:prSet>
      <dgm:spPr/>
      <dgm:t>
        <a:bodyPr/>
        <a:lstStyle/>
        <a:p>
          <a:endParaRPr lang="en-US"/>
        </a:p>
      </dgm:t>
    </dgm:pt>
    <dgm:pt modelId="{64DAD47A-78A0-4A88-AB38-152AA14213F9}" type="pres">
      <dgm:prSet presAssocID="{B389E8AC-CA41-4BB0-8214-108DD5D9E585}" presName="spacing" presStyleCnt="0"/>
      <dgm:spPr/>
    </dgm:pt>
    <dgm:pt modelId="{B3583A6B-8C5A-49B6-AE61-3586603D3608}" type="pres">
      <dgm:prSet presAssocID="{E76CF3C4-16C5-48BE-BAE8-4E9E502F4CB7}" presName="composite" presStyleCnt="0"/>
      <dgm:spPr/>
    </dgm:pt>
    <dgm:pt modelId="{E960C75E-52E0-4B4C-BDCC-B4B65D2A6A5E}" type="pres">
      <dgm:prSet presAssocID="{E76CF3C4-16C5-48BE-BAE8-4E9E502F4CB7}" presName="imgShp" presStyleLbl="fgImgPlace1" presStyleIdx="1" presStyleCnt="11"/>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6C7EECAF-2DBB-4CB8-BC87-CEE7C3C48E02}" type="pres">
      <dgm:prSet presAssocID="{E76CF3C4-16C5-48BE-BAE8-4E9E502F4CB7}" presName="txShp" presStyleLbl="node1" presStyleIdx="1" presStyleCnt="11">
        <dgm:presLayoutVars>
          <dgm:bulletEnabled val="1"/>
        </dgm:presLayoutVars>
      </dgm:prSet>
      <dgm:spPr/>
      <dgm:t>
        <a:bodyPr/>
        <a:lstStyle/>
        <a:p>
          <a:endParaRPr lang="en-US"/>
        </a:p>
      </dgm:t>
    </dgm:pt>
    <dgm:pt modelId="{C7FEAB12-33AC-4A1C-BB7F-2B56F8DD3FB5}" type="pres">
      <dgm:prSet presAssocID="{E7A13682-1920-473A-8251-DF4C01949169}" presName="spacing" presStyleCnt="0"/>
      <dgm:spPr/>
    </dgm:pt>
    <dgm:pt modelId="{2199583D-6005-4936-9C6E-212B3A42A9A3}" type="pres">
      <dgm:prSet presAssocID="{5FC90A8A-D2D1-4D21-A0A1-1564717AE13B}" presName="composite" presStyleCnt="0"/>
      <dgm:spPr/>
    </dgm:pt>
    <dgm:pt modelId="{FEEF7881-09D8-4022-8032-7FE7608127E8}" type="pres">
      <dgm:prSet presAssocID="{5FC90A8A-D2D1-4D21-A0A1-1564717AE13B}" presName="imgShp" presStyleLbl="fgImgPlace1" presStyleIdx="2" presStyleCnt="11"/>
      <dgm:spPr>
        <a:blipFill rotWithShape="1">
          <a:blip xmlns:r="http://schemas.openxmlformats.org/officeDocument/2006/relationships" r:embed="rId2"/>
          <a:stretch>
            <a:fillRect/>
          </a:stretch>
        </a:blipFill>
      </dgm:spPr>
    </dgm:pt>
    <dgm:pt modelId="{F130CC37-64E9-45B2-821C-4047A2946FA3}" type="pres">
      <dgm:prSet presAssocID="{5FC90A8A-D2D1-4D21-A0A1-1564717AE13B}" presName="txShp" presStyleLbl="node1" presStyleIdx="2" presStyleCnt="11" custScaleX="100821" custScaleY="166102">
        <dgm:presLayoutVars>
          <dgm:bulletEnabled val="1"/>
        </dgm:presLayoutVars>
      </dgm:prSet>
      <dgm:spPr/>
      <dgm:t>
        <a:bodyPr/>
        <a:lstStyle/>
        <a:p>
          <a:endParaRPr lang="en-US"/>
        </a:p>
      </dgm:t>
    </dgm:pt>
    <dgm:pt modelId="{B85DD788-AF1F-4BF7-8F90-C8C4F18D0856}" type="pres">
      <dgm:prSet presAssocID="{C4D2E149-211D-4A15-87BA-5A8C0F57522E}" presName="spacing" presStyleCnt="0"/>
      <dgm:spPr/>
    </dgm:pt>
    <dgm:pt modelId="{7A837872-3F3C-4BF1-AB50-62BC89B82C2C}" type="pres">
      <dgm:prSet presAssocID="{AABB54F0-1E74-43DE-AE1B-386DF67E624D}" presName="composite" presStyleCnt="0"/>
      <dgm:spPr/>
    </dgm:pt>
    <dgm:pt modelId="{3384CCAF-2115-4E2C-9EED-DC9A6E36DF70}" type="pres">
      <dgm:prSet presAssocID="{AABB54F0-1E74-43DE-AE1B-386DF67E624D}" presName="imgShp" presStyleLbl="fgImgPlace1" presStyleIdx="3" presStyleCnt="11"/>
      <dgm:spPr/>
      <dgm:t>
        <a:bodyPr/>
        <a:lstStyle/>
        <a:p>
          <a:endParaRPr lang="en-US"/>
        </a:p>
      </dgm:t>
    </dgm:pt>
    <dgm:pt modelId="{595A70DE-D1B0-4D3B-8060-C22DB7B8C180}" type="pres">
      <dgm:prSet presAssocID="{AABB54F0-1E74-43DE-AE1B-386DF67E624D}" presName="txShp" presStyleLbl="node1" presStyleIdx="3" presStyleCnt="11" custLinFactNeighborX="243" custLinFactNeighborY="3032">
        <dgm:presLayoutVars>
          <dgm:bulletEnabled val="1"/>
        </dgm:presLayoutVars>
      </dgm:prSet>
      <dgm:spPr/>
      <dgm:t>
        <a:bodyPr/>
        <a:lstStyle/>
        <a:p>
          <a:endParaRPr lang="en-US"/>
        </a:p>
      </dgm:t>
    </dgm:pt>
    <dgm:pt modelId="{CEE7E1EF-5266-4C16-BF58-E793201A6670}" type="pres">
      <dgm:prSet presAssocID="{0BC5A0F8-77F1-49CD-BE25-37B39441D21D}" presName="spacing" presStyleCnt="0"/>
      <dgm:spPr/>
    </dgm:pt>
    <dgm:pt modelId="{F72B6C73-DBDF-4A09-BFAA-C0A353A7ADE7}" type="pres">
      <dgm:prSet presAssocID="{7BC14A02-2886-4824-B526-D7E00A7700FB}" presName="composite" presStyleCnt="0"/>
      <dgm:spPr/>
    </dgm:pt>
    <dgm:pt modelId="{592D8508-9AC5-4FD6-A3E8-82CB82FDA8EB}" type="pres">
      <dgm:prSet presAssocID="{7BC14A02-2886-4824-B526-D7E00A7700FB}" presName="imgShp" presStyleLbl="fgImgPlace1" presStyleIdx="4" presStyleCnt="11"/>
      <dgm:spPr/>
      <dgm:t>
        <a:bodyPr/>
        <a:lstStyle/>
        <a:p>
          <a:endParaRPr lang="en-US"/>
        </a:p>
      </dgm:t>
    </dgm:pt>
    <dgm:pt modelId="{7AA0214B-0DFC-4E24-8890-16822C33E2B8}" type="pres">
      <dgm:prSet presAssocID="{7BC14A02-2886-4824-B526-D7E00A7700FB}" presName="txShp" presStyleLbl="node1" presStyleIdx="4" presStyleCnt="11">
        <dgm:presLayoutVars>
          <dgm:bulletEnabled val="1"/>
        </dgm:presLayoutVars>
      </dgm:prSet>
      <dgm:spPr/>
      <dgm:t>
        <a:bodyPr/>
        <a:lstStyle/>
        <a:p>
          <a:endParaRPr lang="en-US"/>
        </a:p>
      </dgm:t>
    </dgm:pt>
    <dgm:pt modelId="{2761A698-4D81-4303-9CCD-66CD68CC3FCD}" type="pres">
      <dgm:prSet presAssocID="{60169818-DF67-434E-9710-46AA9F8E076E}" presName="spacing" presStyleCnt="0"/>
      <dgm:spPr/>
    </dgm:pt>
    <dgm:pt modelId="{83C9B308-F8EF-43EA-83E9-34C4A5F645EF}" type="pres">
      <dgm:prSet presAssocID="{C63C3802-5BC0-4F8E-A28F-90AEB7821C48}" presName="composite" presStyleCnt="0"/>
      <dgm:spPr/>
    </dgm:pt>
    <dgm:pt modelId="{AEFF4EC8-235E-4A62-A9BD-AA8833FB014D}" type="pres">
      <dgm:prSet presAssocID="{C63C3802-5BC0-4F8E-A28F-90AEB7821C48}" presName="imgShp" presStyleLbl="fgImgPlace1" presStyleIdx="5" presStyleCnt="11"/>
      <dgm:spPr/>
      <dgm:t>
        <a:bodyPr/>
        <a:lstStyle/>
        <a:p>
          <a:endParaRPr lang="en-US"/>
        </a:p>
      </dgm:t>
    </dgm:pt>
    <dgm:pt modelId="{8A87FF54-4CAA-4459-A87A-3AD0F7772007}" type="pres">
      <dgm:prSet presAssocID="{C63C3802-5BC0-4F8E-A28F-90AEB7821C48}" presName="txShp" presStyleLbl="node1" presStyleIdx="5" presStyleCnt="11">
        <dgm:presLayoutVars>
          <dgm:bulletEnabled val="1"/>
        </dgm:presLayoutVars>
      </dgm:prSet>
      <dgm:spPr/>
      <dgm:t>
        <a:bodyPr/>
        <a:lstStyle/>
        <a:p>
          <a:endParaRPr lang="en-US"/>
        </a:p>
      </dgm:t>
    </dgm:pt>
    <dgm:pt modelId="{644A8DF8-FCE4-4F8C-8A0C-682D307BC54F}" type="pres">
      <dgm:prSet presAssocID="{CC53AEA8-EFC4-4593-898C-F246D20D54BE}" presName="spacing" presStyleCnt="0"/>
      <dgm:spPr/>
    </dgm:pt>
    <dgm:pt modelId="{7497D6DC-DF4C-4968-B1E6-3E762102DE85}" type="pres">
      <dgm:prSet presAssocID="{DA65C43B-0554-415B-90F5-FA5AB297B80A}" presName="composite" presStyleCnt="0"/>
      <dgm:spPr/>
    </dgm:pt>
    <dgm:pt modelId="{A48137A8-BA75-430F-BE97-8DB0E3260B78}" type="pres">
      <dgm:prSet presAssocID="{DA65C43B-0554-415B-90F5-FA5AB297B80A}" presName="imgShp" presStyleLbl="fgImgPlace1" presStyleIdx="6" presStyleCnt="1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F2DD477D-E60B-4207-AEEB-7AF267034130}" type="pres">
      <dgm:prSet presAssocID="{DA65C43B-0554-415B-90F5-FA5AB297B80A}" presName="txShp" presStyleLbl="node1" presStyleIdx="6" presStyleCnt="11">
        <dgm:presLayoutVars>
          <dgm:bulletEnabled val="1"/>
        </dgm:presLayoutVars>
      </dgm:prSet>
      <dgm:spPr/>
      <dgm:t>
        <a:bodyPr/>
        <a:lstStyle/>
        <a:p>
          <a:endParaRPr lang="en-US"/>
        </a:p>
      </dgm:t>
    </dgm:pt>
    <dgm:pt modelId="{1D618A7B-BC49-49A8-8C25-09E5D62FA128}" type="pres">
      <dgm:prSet presAssocID="{442609F0-D696-4778-BA94-240763A1A2DE}" presName="spacing" presStyleCnt="0"/>
      <dgm:spPr/>
    </dgm:pt>
    <dgm:pt modelId="{ED4F63A2-A896-4B6B-A53F-5DA9164F9080}" type="pres">
      <dgm:prSet presAssocID="{44BC86B3-9E57-490E-960D-8935A746E7A5}" presName="composite" presStyleCnt="0"/>
      <dgm:spPr/>
    </dgm:pt>
    <dgm:pt modelId="{0595F8AD-CC3E-4921-9674-B5BA36ED78FF}" type="pres">
      <dgm:prSet presAssocID="{44BC86B3-9E57-490E-960D-8935A746E7A5}" presName="imgShp" presStyleLbl="fgImgPlace1" presStyleIdx="7" presStyleCnt="11"/>
      <dgm:spPr/>
      <dgm:t>
        <a:bodyPr/>
        <a:lstStyle/>
        <a:p>
          <a:endParaRPr lang="en-US"/>
        </a:p>
      </dgm:t>
      <dgm:extLst/>
    </dgm:pt>
    <dgm:pt modelId="{63C8633E-6688-4E44-8C6D-D12BFAB1FF3F}" type="pres">
      <dgm:prSet presAssocID="{44BC86B3-9E57-490E-960D-8935A746E7A5}" presName="txShp" presStyleLbl="node1" presStyleIdx="7" presStyleCnt="11" custLinFactNeighborY="-27290">
        <dgm:presLayoutVars>
          <dgm:bulletEnabled val="1"/>
        </dgm:presLayoutVars>
      </dgm:prSet>
      <dgm:spPr/>
      <dgm:t>
        <a:bodyPr/>
        <a:lstStyle/>
        <a:p>
          <a:endParaRPr lang="en-US"/>
        </a:p>
      </dgm:t>
    </dgm:pt>
    <dgm:pt modelId="{D60D86DA-D4BD-4A78-8B39-D055DB1439A3}" type="pres">
      <dgm:prSet presAssocID="{0B586528-0217-4FC0-966D-83D361207947}" presName="spacing" presStyleCnt="0"/>
      <dgm:spPr/>
    </dgm:pt>
    <dgm:pt modelId="{3355B648-F037-46D0-B99F-69FA7BF39902}" type="pres">
      <dgm:prSet presAssocID="{7724ACF5-2C79-42E8-9CE6-B870217E180E}" presName="composite" presStyleCnt="0"/>
      <dgm:spPr/>
    </dgm:pt>
    <dgm:pt modelId="{B48FB8E6-C424-4288-96FB-2BF307C4BFDB}" type="pres">
      <dgm:prSet presAssocID="{7724ACF5-2C79-42E8-9CE6-B870217E180E}" presName="imgShp" presStyleLbl="fgImgPlace1" presStyleIdx="8" presStyleCnt="11"/>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dgm:spPr>
    </dgm:pt>
    <dgm:pt modelId="{975F3D04-13F6-44BE-A94B-1EAA14B71F57}" type="pres">
      <dgm:prSet presAssocID="{7724ACF5-2C79-42E8-9CE6-B870217E180E}" presName="txShp" presStyleLbl="node1" presStyleIdx="8" presStyleCnt="11">
        <dgm:presLayoutVars>
          <dgm:bulletEnabled val="1"/>
        </dgm:presLayoutVars>
      </dgm:prSet>
      <dgm:spPr/>
      <dgm:t>
        <a:bodyPr/>
        <a:lstStyle/>
        <a:p>
          <a:endParaRPr lang="en-US"/>
        </a:p>
      </dgm:t>
    </dgm:pt>
    <dgm:pt modelId="{E7C0B908-22A5-4E85-A9AE-5705EDCE6A6F}" type="pres">
      <dgm:prSet presAssocID="{F116709C-D6C1-4DF2-9AFD-320C97A6E948}" presName="spacing" presStyleCnt="0"/>
      <dgm:spPr/>
    </dgm:pt>
    <dgm:pt modelId="{790BE1CD-ADBA-4EA1-895C-76353664D1DC}" type="pres">
      <dgm:prSet presAssocID="{9271F964-1978-4DDA-97DD-62D293459C45}" presName="composite" presStyleCnt="0"/>
      <dgm:spPr/>
    </dgm:pt>
    <dgm:pt modelId="{7D14BD0E-04E7-48E4-9AFF-4AE470E6D144}" type="pres">
      <dgm:prSet presAssocID="{9271F964-1978-4DDA-97DD-62D293459C45}" presName="imgShp" presStyleLbl="fgImgPlace1" presStyleIdx="9" presStyleCnt="11"/>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extLst/>
    </dgm:pt>
    <dgm:pt modelId="{C5982135-78A8-442A-B332-112B6EA39379}" type="pres">
      <dgm:prSet presAssocID="{9271F964-1978-4DDA-97DD-62D293459C45}" presName="txShp" presStyleLbl="node1" presStyleIdx="9" presStyleCnt="11">
        <dgm:presLayoutVars>
          <dgm:bulletEnabled val="1"/>
        </dgm:presLayoutVars>
      </dgm:prSet>
      <dgm:spPr/>
      <dgm:t>
        <a:bodyPr/>
        <a:lstStyle/>
        <a:p>
          <a:endParaRPr lang="en-US"/>
        </a:p>
      </dgm:t>
    </dgm:pt>
    <dgm:pt modelId="{400671C9-711D-4527-81B7-CC9C0F2B30B7}" type="pres">
      <dgm:prSet presAssocID="{A2149B1C-AB1A-44CF-9EB4-C416BD3E33F7}" presName="spacing" presStyleCnt="0"/>
      <dgm:spPr/>
    </dgm:pt>
    <dgm:pt modelId="{856171C7-91F1-4689-98B5-E68C17F6BDA3}" type="pres">
      <dgm:prSet presAssocID="{49187C27-556B-4760-87E4-351F1ED456A0}" presName="composite" presStyleCnt="0"/>
      <dgm:spPr/>
    </dgm:pt>
    <dgm:pt modelId="{0278B92F-33A5-40B6-855E-B38E04D1EA16}" type="pres">
      <dgm:prSet presAssocID="{49187C27-556B-4760-87E4-351F1ED456A0}" presName="imgShp" presStyleLbl="fgImgPlace1" presStyleIdx="10" presStyleCnt="11" custLinFactNeighborX="-423" custLinFactNeighborY="3875"/>
      <dgm:spPr/>
      <dgm:t>
        <a:bodyPr/>
        <a:lstStyle/>
        <a:p>
          <a:endParaRPr lang="en-US"/>
        </a:p>
      </dgm:t>
    </dgm:pt>
    <dgm:pt modelId="{04AE066C-3AB2-4B5D-9DDD-759AB97E92C9}" type="pres">
      <dgm:prSet presAssocID="{49187C27-556B-4760-87E4-351F1ED456A0}" presName="txShp" presStyleLbl="node1" presStyleIdx="10" presStyleCnt="11">
        <dgm:presLayoutVars>
          <dgm:bulletEnabled val="1"/>
        </dgm:presLayoutVars>
      </dgm:prSet>
      <dgm:spPr/>
      <dgm:t>
        <a:bodyPr/>
        <a:lstStyle/>
        <a:p>
          <a:endParaRPr lang="en-US"/>
        </a:p>
      </dgm:t>
    </dgm:pt>
  </dgm:ptLst>
  <dgm:cxnLst>
    <dgm:cxn modelId="{8BF45B3D-31C2-4490-BC3C-38D8CAAEDA12}" type="presOf" srcId="{9271F964-1978-4DDA-97DD-62D293459C45}" destId="{C5982135-78A8-442A-B332-112B6EA39379}" srcOrd="0" destOrd="0" presId="urn:microsoft.com/office/officeart/2005/8/layout/vList3"/>
    <dgm:cxn modelId="{E3531A7B-8064-47F4-9B9F-08ED75AB7BB9}" type="presOf" srcId="{7724ACF5-2C79-42E8-9CE6-B870217E180E}" destId="{975F3D04-13F6-44BE-A94B-1EAA14B71F57}" srcOrd="0" destOrd="0" presId="urn:microsoft.com/office/officeart/2005/8/layout/vList3"/>
    <dgm:cxn modelId="{9DA3723B-8006-48C4-BC02-2ECEFCC28AF6}" type="presOf" srcId="{49187C27-556B-4760-87E4-351F1ED456A0}" destId="{04AE066C-3AB2-4B5D-9DDD-759AB97E92C9}" srcOrd="0" destOrd="0" presId="urn:microsoft.com/office/officeart/2005/8/layout/vList3"/>
    <dgm:cxn modelId="{518ED86B-776E-4FD8-B2F3-F1ED0D52E991}" srcId="{657D4A43-A5FE-4FA0-A73A-6182A92AB32C}" destId="{44BC86B3-9E57-490E-960D-8935A746E7A5}" srcOrd="7" destOrd="0" parTransId="{049A1FCF-D3B8-4E71-800E-FD0E16804D97}" sibTransId="{0B586528-0217-4FC0-966D-83D361207947}"/>
    <dgm:cxn modelId="{277E447D-9D0B-4BD5-A859-8602BE20456C}" type="presOf" srcId="{E76CF3C4-16C5-48BE-BAE8-4E9E502F4CB7}" destId="{6C7EECAF-2DBB-4CB8-BC87-CEE7C3C48E02}" srcOrd="0" destOrd="0" presId="urn:microsoft.com/office/officeart/2005/8/layout/vList3"/>
    <dgm:cxn modelId="{E70F7F05-7F87-4E13-B150-9A185D88B988}" srcId="{657D4A43-A5FE-4FA0-A73A-6182A92AB32C}" destId="{E76CF3C4-16C5-48BE-BAE8-4E9E502F4CB7}" srcOrd="1" destOrd="0" parTransId="{0BF6DFF5-5D87-4FCC-A932-C107DEB03E75}" sibTransId="{E7A13682-1920-473A-8251-DF4C01949169}"/>
    <dgm:cxn modelId="{E0A24BD2-3C5D-41A2-8C92-5CC8D53D8B8C}" type="presOf" srcId="{2B833474-12D1-4375-8EFC-6B69459A50CA}" destId="{FCF58A68-4401-4D33-A390-31FCC0D8D20B}" srcOrd="0" destOrd="0" presId="urn:microsoft.com/office/officeart/2005/8/layout/vList3"/>
    <dgm:cxn modelId="{17DD5DE5-8346-44CB-96B0-941C8824A403}" type="presOf" srcId="{5FC90A8A-D2D1-4D21-A0A1-1564717AE13B}" destId="{F130CC37-64E9-45B2-821C-4047A2946FA3}" srcOrd="0" destOrd="0" presId="urn:microsoft.com/office/officeart/2005/8/layout/vList3"/>
    <dgm:cxn modelId="{57693AD6-877D-4D3F-91F5-A016ABF980BC}" srcId="{657D4A43-A5FE-4FA0-A73A-6182A92AB32C}" destId="{5FC90A8A-D2D1-4D21-A0A1-1564717AE13B}" srcOrd="2" destOrd="0" parTransId="{86E892A0-671B-4D61-8859-C0FD299DB7AC}" sibTransId="{C4D2E149-211D-4A15-87BA-5A8C0F57522E}"/>
    <dgm:cxn modelId="{854DE32C-51E2-4654-8EC8-E82A7321245C}" srcId="{657D4A43-A5FE-4FA0-A73A-6182A92AB32C}" destId="{7724ACF5-2C79-42E8-9CE6-B870217E180E}" srcOrd="8" destOrd="0" parTransId="{73ED485B-7D3C-4A60-A175-3C358F70A381}" sibTransId="{F116709C-D6C1-4DF2-9AFD-320C97A6E948}"/>
    <dgm:cxn modelId="{999718CC-8B62-43F5-A2B5-F1E89571068D}" srcId="{657D4A43-A5FE-4FA0-A73A-6182A92AB32C}" destId="{C63C3802-5BC0-4F8E-A28F-90AEB7821C48}" srcOrd="5" destOrd="0" parTransId="{ABFD790A-BF22-4B69-BA62-4FB70BAC6ED9}" sibTransId="{CC53AEA8-EFC4-4593-898C-F246D20D54BE}"/>
    <dgm:cxn modelId="{63198D34-2963-4ACE-A6AE-2E938D505D8C}" srcId="{657D4A43-A5FE-4FA0-A73A-6182A92AB32C}" destId="{49187C27-556B-4760-87E4-351F1ED456A0}" srcOrd="10" destOrd="0" parTransId="{B732E9EB-4DA6-400D-918C-075DDD637A4B}" sibTransId="{B082DF96-CF08-4B5B-8B58-468685EDE320}"/>
    <dgm:cxn modelId="{C17A3949-3EC5-47A0-9A0A-7F32444D6D6E}" type="presOf" srcId="{7BC14A02-2886-4824-B526-D7E00A7700FB}" destId="{7AA0214B-0DFC-4E24-8890-16822C33E2B8}" srcOrd="0" destOrd="0" presId="urn:microsoft.com/office/officeart/2005/8/layout/vList3"/>
    <dgm:cxn modelId="{5B156C4F-145B-4AC3-AF1A-045E78DB3102}" type="presOf" srcId="{DA65C43B-0554-415B-90F5-FA5AB297B80A}" destId="{F2DD477D-E60B-4207-AEEB-7AF267034130}" srcOrd="0" destOrd="0" presId="urn:microsoft.com/office/officeart/2005/8/layout/vList3"/>
    <dgm:cxn modelId="{43BA81EC-7533-46DC-8E0D-C59448C971F5}" srcId="{657D4A43-A5FE-4FA0-A73A-6182A92AB32C}" destId="{7BC14A02-2886-4824-B526-D7E00A7700FB}" srcOrd="4" destOrd="0" parTransId="{54338A9C-B6D4-4F71-BCB1-6B0D637E83CE}" sibTransId="{60169818-DF67-434E-9710-46AA9F8E076E}"/>
    <dgm:cxn modelId="{AD6A6172-1782-4353-AE12-D7673EE064A7}" srcId="{657D4A43-A5FE-4FA0-A73A-6182A92AB32C}" destId="{2B833474-12D1-4375-8EFC-6B69459A50CA}" srcOrd="0" destOrd="0" parTransId="{A8E72AC9-BD92-4EB9-A093-BE83B30B9731}" sibTransId="{B389E8AC-CA41-4BB0-8214-108DD5D9E585}"/>
    <dgm:cxn modelId="{30A05E2E-3CB7-4D9A-8212-D418CC84B646}" type="presOf" srcId="{AABB54F0-1E74-43DE-AE1B-386DF67E624D}" destId="{595A70DE-D1B0-4D3B-8060-C22DB7B8C180}" srcOrd="0" destOrd="0" presId="urn:microsoft.com/office/officeart/2005/8/layout/vList3"/>
    <dgm:cxn modelId="{5D26F780-CC30-4F53-A4FE-63116D07D5A4}" srcId="{657D4A43-A5FE-4FA0-A73A-6182A92AB32C}" destId="{9271F964-1978-4DDA-97DD-62D293459C45}" srcOrd="9" destOrd="0" parTransId="{536212A9-87AA-45A2-BE28-CD040DD6C719}" sibTransId="{A2149B1C-AB1A-44CF-9EB4-C416BD3E33F7}"/>
    <dgm:cxn modelId="{4CF5A4EA-114E-4624-9934-16B83CBA2C4F}" srcId="{657D4A43-A5FE-4FA0-A73A-6182A92AB32C}" destId="{DA65C43B-0554-415B-90F5-FA5AB297B80A}" srcOrd="6" destOrd="0" parTransId="{84F5E09F-15D2-4B8F-9B6E-7CB42CBA0CAA}" sibTransId="{442609F0-D696-4778-BA94-240763A1A2DE}"/>
    <dgm:cxn modelId="{D373E379-7345-4544-8212-BC7113E177BA}" srcId="{657D4A43-A5FE-4FA0-A73A-6182A92AB32C}" destId="{AABB54F0-1E74-43DE-AE1B-386DF67E624D}" srcOrd="3" destOrd="0" parTransId="{EC185375-A572-4038-A3B8-C6C56DC6C76B}" sibTransId="{0BC5A0F8-77F1-49CD-BE25-37B39441D21D}"/>
    <dgm:cxn modelId="{100DEC95-87A2-4809-A086-83B1A22E537B}" type="presOf" srcId="{44BC86B3-9E57-490E-960D-8935A746E7A5}" destId="{63C8633E-6688-4E44-8C6D-D12BFAB1FF3F}" srcOrd="0" destOrd="0" presId="urn:microsoft.com/office/officeart/2005/8/layout/vList3"/>
    <dgm:cxn modelId="{9F1A12CB-3C10-487F-86F1-77071EADB652}" type="presOf" srcId="{C63C3802-5BC0-4F8E-A28F-90AEB7821C48}" destId="{8A87FF54-4CAA-4459-A87A-3AD0F7772007}" srcOrd="0" destOrd="0" presId="urn:microsoft.com/office/officeart/2005/8/layout/vList3"/>
    <dgm:cxn modelId="{771A9423-78B1-467E-A35A-F84360C7AE19}" type="presOf" srcId="{657D4A43-A5FE-4FA0-A73A-6182A92AB32C}" destId="{6FB9B406-91EF-45E4-9931-28D639815C64}" srcOrd="0" destOrd="0" presId="urn:microsoft.com/office/officeart/2005/8/layout/vList3"/>
    <dgm:cxn modelId="{A48DF26B-1C50-4643-A4C7-F847640D8855}" type="presParOf" srcId="{6FB9B406-91EF-45E4-9931-28D639815C64}" destId="{A2A848C3-8FC6-4617-BF02-0D41E6D9BA8E}" srcOrd="0" destOrd="0" presId="urn:microsoft.com/office/officeart/2005/8/layout/vList3"/>
    <dgm:cxn modelId="{06610527-EE40-491F-9DFC-93AD5668418E}" type="presParOf" srcId="{A2A848C3-8FC6-4617-BF02-0D41E6D9BA8E}" destId="{30D10F3F-9D69-41B3-A6EB-5A51CE588269}" srcOrd="0" destOrd="0" presId="urn:microsoft.com/office/officeart/2005/8/layout/vList3"/>
    <dgm:cxn modelId="{B61FD94D-20C6-4EC2-B408-0F9F237F9DE4}" type="presParOf" srcId="{A2A848C3-8FC6-4617-BF02-0D41E6D9BA8E}" destId="{FCF58A68-4401-4D33-A390-31FCC0D8D20B}" srcOrd="1" destOrd="0" presId="urn:microsoft.com/office/officeart/2005/8/layout/vList3"/>
    <dgm:cxn modelId="{CA567E3F-9C0A-4384-89B0-FC100617EBBA}" type="presParOf" srcId="{6FB9B406-91EF-45E4-9931-28D639815C64}" destId="{64DAD47A-78A0-4A88-AB38-152AA14213F9}" srcOrd="1" destOrd="0" presId="urn:microsoft.com/office/officeart/2005/8/layout/vList3"/>
    <dgm:cxn modelId="{ED13CAC9-D16E-4193-A4DE-C9BACAC72094}" type="presParOf" srcId="{6FB9B406-91EF-45E4-9931-28D639815C64}" destId="{B3583A6B-8C5A-49B6-AE61-3586603D3608}" srcOrd="2" destOrd="0" presId="urn:microsoft.com/office/officeart/2005/8/layout/vList3"/>
    <dgm:cxn modelId="{2E8DB831-7ADE-43D7-9E86-8F15DC86195B}" type="presParOf" srcId="{B3583A6B-8C5A-49B6-AE61-3586603D3608}" destId="{E960C75E-52E0-4B4C-BDCC-B4B65D2A6A5E}" srcOrd="0" destOrd="0" presId="urn:microsoft.com/office/officeart/2005/8/layout/vList3"/>
    <dgm:cxn modelId="{BC14A1EB-C8D3-44ED-BB3E-BB4D2385E37A}" type="presParOf" srcId="{B3583A6B-8C5A-49B6-AE61-3586603D3608}" destId="{6C7EECAF-2DBB-4CB8-BC87-CEE7C3C48E02}" srcOrd="1" destOrd="0" presId="urn:microsoft.com/office/officeart/2005/8/layout/vList3"/>
    <dgm:cxn modelId="{76913E78-5988-483F-A4A3-C072678EE569}" type="presParOf" srcId="{6FB9B406-91EF-45E4-9931-28D639815C64}" destId="{C7FEAB12-33AC-4A1C-BB7F-2B56F8DD3FB5}" srcOrd="3" destOrd="0" presId="urn:microsoft.com/office/officeart/2005/8/layout/vList3"/>
    <dgm:cxn modelId="{83481EB6-3CCD-4F03-939F-3C54801BD4FC}" type="presParOf" srcId="{6FB9B406-91EF-45E4-9931-28D639815C64}" destId="{2199583D-6005-4936-9C6E-212B3A42A9A3}" srcOrd="4" destOrd="0" presId="urn:microsoft.com/office/officeart/2005/8/layout/vList3"/>
    <dgm:cxn modelId="{64FA9A57-B404-4008-814E-D2A4518582C6}" type="presParOf" srcId="{2199583D-6005-4936-9C6E-212B3A42A9A3}" destId="{FEEF7881-09D8-4022-8032-7FE7608127E8}" srcOrd="0" destOrd="0" presId="urn:microsoft.com/office/officeart/2005/8/layout/vList3"/>
    <dgm:cxn modelId="{ED472345-5012-4B07-8B5A-1343186BA9A0}" type="presParOf" srcId="{2199583D-6005-4936-9C6E-212B3A42A9A3}" destId="{F130CC37-64E9-45B2-821C-4047A2946FA3}" srcOrd="1" destOrd="0" presId="urn:microsoft.com/office/officeart/2005/8/layout/vList3"/>
    <dgm:cxn modelId="{3C454681-39B6-4E45-A42C-E052527B58BD}" type="presParOf" srcId="{6FB9B406-91EF-45E4-9931-28D639815C64}" destId="{B85DD788-AF1F-4BF7-8F90-C8C4F18D0856}" srcOrd="5" destOrd="0" presId="urn:microsoft.com/office/officeart/2005/8/layout/vList3"/>
    <dgm:cxn modelId="{673DEEF3-A923-41B9-911F-7318CADE3D68}" type="presParOf" srcId="{6FB9B406-91EF-45E4-9931-28D639815C64}" destId="{7A837872-3F3C-4BF1-AB50-62BC89B82C2C}" srcOrd="6" destOrd="0" presId="urn:microsoft.com/office/officeart/2005/8/layout/vList3"/>
    <dgm:cxn modelId="{A4192806-3FA0-44AE-8E2A-A1BE3A648B27}" type="presParOf" srcId="{7A837872-3F3C-4BF1-AB50-62BC89B82C2C}" destId="{3384CCAF-2115-4E2C-9EED-DC9A6E36DF70}" srcOrd="0" destOrd="0" presId="urn:microsoft.com/office/officeart/2005/8/layout/vList3"/>
    <dgm:cxn modelId="{D3AA4EF2-8F10-4294-9A6B-666D24E4A008}" type="presParOf" srcId="{7A837872-3F3C-4BF1-AB50-62BC89B82C2C}" destId="{595A70DE-D1B0-4D3B-8060-C22DB7B8C180}" srcOrd="1" destOrd="0" presId="urn:microsoft.com/office/officeart/2005/8/layout/vList3"/>
    <dgm:cxn modelId="{78B3B3FB-54A1-4589-8CDE-A88A5D06C406}" type="presParOf" srcId="{6FB9B406-91EF-45E4-9931-28D639815C64}" destId="{CEE7E1EF-5266-4C16-BF58-E793201A6670}" srcOrd="7" destOrd="0" presId="urn:microsoft.com/office/officeart/2005/8/layout/vList3"/>
    <dgm:cxn modelId="{FBAAA003-8B82-4FB5-9241-64DE0ABC2D01}" type="presParOf" srcId="{6FB9B406-91EF-45E4-9931-28D639815C64}" destId="{F72B6C73-DBDF-4A09-BFAA-C0A353A7ADE7}" srcOrd="8" destOrd="0" presId="urn:microsoft.com/office/officeart/2005/8/layout/vList3"/>
    <dgm:cxn modelId="{F3DC620E-2780-47FE-934F-08ADC8946B99}" type="presParOf" srcId="{F72B6C73-DBDF-4A09-BFAA-C0A353A7ADE7}" destId="{592D8508-9AC5-4FD6-A3E8-82CB82FDA8EB}" srcOrd="0" destOrd="0" presId="urn:microsoft.com/office/officeart/2005/8/layout/vList3"/>
    <dgm:cxn modelId="{52C98A25-F95F-452F-9EAB-DFC6A06E947F}" type="presParOf" srcId="{F72B6C73-DBDF-4A09-BFAA-C0A353A7ADE7}" destId="{7AA0214B-0DFC-4E24-8890-16822C33E2B8}" srcOrd="1" destOrd="0" presId="urn:microsoft.com/office/officeart/2005/8/layout/vList3"/>
    <dgm:cxn modelId="{94F0C20E-5A74-42BF-A51B-8B03AF348D87}" type="presParOf" srcId="{6FB9B406-91EF-45E4-9931-28D639815C64}" destId="{2761A698-4D81-4303-9CCD-66CD68CC3FCD}" srcOrd="9" destOrd="0" presId="urn:microsoft.com/office/officeart/2005/8/layout/vList3"/>
    <dgm:cxn modelId="{AAB8B187-769B-4706-A8C9-9A3E6092DE09}" type="presParOf" srcId="{6FB9B406-91EF-45E4-9931-28D639815C64}" destId="{83C9B308-F8EF-43EA-83E9-34C4A5F645EF}" srcOrd="10" destOrd="0" presId="urn:microsoft.com/office/officeart/2005/8/layout/vList3"/>
    <dgm:cxn modelId="{C9B5D18E-53AD-41BC-8750-F4B98CAF766D}" type="presParOf" srcId="{83C9B308-F8EF-43EA-83E9-34C4A5F645EF}" destId="{AEFF4EC8-235E-4A62-A9BD-AA8833FB014D}" srcOrd="0" destOrd="0" presId="urn:microsoft.com/office/officeart/2005/8/layout/vList3"/>
    <dgm:cxn modelId="{B6DAE4C5-EA97-40AA-B1C6-275A73D7F104}" type="presParOf" srcId="{83C9B308-F8EF-43EA-83E9-34C4A5F645EF}" destId="{8A87FF54-4CAA-4459-A87A-3AD0F7772007}" srcOrd="1" destOrd="0" presId="urn:microsoft.com/office/officeart/2005/8/layout/vList3"/>
    <dgm:cxn modelId="{ECE737B8-1418-4315-B5B8-EFB389D066A1}" type="presParOf" srcId="{6FB9B406-91EF-45E4-9931-28D639815C64}" destId="{644A8DF8-FCE4-4F8C-8A0C-682D307BC54F}" srcOrd="11" destOrd="0" presId="urn:microsoft.com/office/officeart/2005/8/layout/vList3"/>
    <dgm:cxn modelId="{154237C8-1570-4CFA-AE4A-B1344767B3BF}" type="presParOf" srcId="{6FB9B406-91EF-45E4-9931-28D639815C64}" destId="{7497D6DC-DF4C-4968-B1E6-3E762102DE85}" srcOrd="12" destOrd="0" presId="urn:microsoft.com/office/officeart/2005/8/layout/vList3"/>
    <dgm:cxn modelId="{26B1355B-E6AE-4CE4-9D7E-109119E5B8AD}" type="presParOf" srcId="{7497D6DC-DF4C-4968-B1E6-3E762102DE85}" destId="{A48137A8-BA75-430F-BE97-8DB0E3260B78}" srcOrd="0" destOrd="0" presId="urn:microsoft.com/office/officeart/2005/8/layout/vList3"/>
    <dgm:cxn modelId="{9F8DF039-14FF-4976-A9AB-E938A413B2C9}" type="presParOf" srcId="{7497D6DC-DF4C-4968-B1E6-3E762102DE85}" destId="{F2DD477D-E60B-4207-AEEB-7AF267034130}" srcOrd="1" destOrd="0" presId="urn:microsoft.com/office/officeart/2005/8/layout/vList3"/>
    <dgm:cxn modelId="{0FB1AAC2-451B-4D81-879D-DAE15F03EA1C}" type="presParOf" srcId="{6FB9B406-91EF-45E4-9931-28D639815C64}" destId="{1D618A7B-BC49-49A8-8C25-09E5D62FA128}" srcOrd="13" destOrd="0" presId="urn:microsoft.com/office/officeart/2005/8/layout/vList3"/>
    <dgm:cxn modelId="{56D14779-0D42-4CB5-966A-981667C6D349}" type="presParOf" srcId="{6FB9B406-91EF-45E4-9931-28D639815C64}" destId="{ED4F63A2-A896-4B6B-A53F-5DA9164F9080}" srcOrd="14" destOrd="0" presId="urn:microsoft.com/office/officeart/2005/8/layout/vList3"/>
    <dgm:cxn modelId="{F9364ACA-272A-4954-B93A-9E2462231CC8}" type="presParOf" srcId="{ED4F63A2-A896-4B6B-A53F-5DA9164F9080}" destId="{0595F8AD-CC3E-4921-9674-B5BA36ED78FF}" srcOrd="0" destOrd="0" presId="urn:microsoft.com/office/officeart/2005/8/layout/vList3"/>
    <dgm:cxn modelId="{44C9E8C1-D799-4B39-8DCF-486784B7AF05}" type="presParOf" srcId="{ED4F63A2-A896-4B6B-A53F-5DA9164F9080}" destId="{63C8633E-6688-4E44-8C6D-D12BFAB1FF3F}" srcOrd="1" destOrd="0" presId="urn:microsoft.com/office/officeart/2005/8/layout/vList3"/>
    <dgm:cxn modelId="{B4E05268-3446-437F-88A1-9A2B7C22DA6E}" type="presParOf" srcId="{6FB9B406-91EF-45E4-9931-28D639815C64}" destId="{D60D86DA-D4BD-4A78-8B39-D055DB1439A3}" srcOrd="15" destOrd="0" presId="urn:microsoft.com/office/officeart/2005/8/layout/vList3"/>
    <dgm:cxn modelId="{63B4BE10-C0B5-4BBD-830B-16576BBC7DF6}" type="presParOf" srcId="{6FB9B406-91EF-45E4-9931-28D639815C64}" destId="{3355B648-F037-46D0-B99F-69FA7BF39902}" srcOrd="16" destOrd="0" presId="urn:microsoft.com/office/officeart/2005/8/layout/vList3"/>
    <dgm:cxn modelId="{61AB3F47-0F4A-44A5-BE8F-E01CAC15F737}" type="presParOf" srcId="{3355B648-F037-46D0-B99F-69FA7BF39902}" destId="{B48FB8E6-C424-4288-96FB-2BF307C4BFDB}" srcOrd="0" destOrd="0" presId="urn:microsoft.com/office/officeart/2005/8/layout/vList3"/>
    <dgm:cxn modelId="{E7906355-835A-49C1-ACD8-7C25AFDF9D25}" type="presParOf" srcId="{3355B648-F037-46D0-B99F-69FA7BF39902}" destId="{975F3D04-13F6-44BE-A94B-1EAA14B71F57}" srcOrd="1" destOrd="0" presId="urn:microsoft.com/office/officeart/2005/8/layout/vList3"/>
    <dgm:cxn modelId="{34934C59-FE43-46C4-A6C9-96DAC7D1887D}" type="presParOf" srcId="{6FB9B406-91EF-45E4-9931-28D639815C64}" destId="{E7C0B908-22A5-4E85-A9AE-5705EDCE6A6F}" srcOrd="17" destOrd="0" presId="urn:microsoft.com/office/officeart/2005/8/layout/vList3"/>
    <dgm:cxn modelId="{F63773D8-E136-4816-966A-10032F81D084}" type="presParOf" srcId="{6FB9B406-91EF-45E4-9931-28D639815C64}" destId="{790BE1CD-ADBA-4EA1-895C-76353664D1DC}" srcOrd="18" destOrd="0" presId="urn:microsoft.com/office/officeart/2005/8/layout/vList3"/>
    <dgm:cxn modelId="{98D5084F-9463-4C56-96D1-0CF8ADEFFCD4}" type="presParOf" srcId="{790BE1CD-ADBA-4EA1-895C-76353664D1DC}" destId="{7D14BD0E-04E7-48E4-9AFF-4AE470E6D144}" srcOrd="0" destOrd="0" presId="urn:microsoft.com/office/officeart/2005/8/layout/vList3"/>
    <dgm:cxn modelId="{9761B807-6463-4A0E-ACAD-120ADAFE4747}" type="presParOf" srcId="{790BE1CD-ADBA-4EA1-895C-76353664D1DC}" destId="{C5982135-78A8-442A-B332-112B6EA39379}" srcOrd="1" destOrd="0" presId="urn:microsoft.com/office/officeart/2005/8/layout/vList3"/>
    <dgm:cxn modelId="{73FBAD15-D17F-4C5B-82D8-29C520A98AC3}" type="presParOf" srcId="{6FB9B406-91EF-45E4-9931-28D639815C64}" destId="{400671C9-711D-4527-81B7-CC9C0F2B30B7}" srcOrd="19" destOrd="0" presId="urn:microsoft.com/office/officeart/2005/8/layout/vList3"/>
    <dgm:cxn modelId="{90DAC81C-2163-465D-8678-433FFD943376}" type="presParOf" srcId="{6FB9B406-91EF-45E4-9931-28D639815C64}" destId="{856171C7-91F1-4689-98B5-E68C17F6BDA3}" srcOrd="20" destOrd="0" presId="urn:microsoft.com/office/officeart/2005/8/layout/vList3"/>
    <dgm:cxn modelId="{A5630E09-C4A9-4C35-AA58-9635217A3B2B}" type="presParOf" srcId="{856171C7-91F1-4689-98B5-E68C17F6BDA3}" destId="{0278B92F-33A5-40B6-855E-B38E04D1EA16}" srcOrd="0" destOrd="0" presId="urn:microsoft.com/office/officeart/2005/8/layout/vList3"/>
    <dgm:cxn modelId="{9E2773D3-D9E2-4D93-8322-3665F758F856}" type="presParOf" srcId="{856171C7-91F1-4689-98B5-E68C17F6BDA3}" destId="{04AE066C-3AB2-4B5D-9DDD-759AB97E92C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16051-4E86-4BB7-8D15-E85FD5DC89AC}">
      <dsp:nvSpPr>
        <dsp:cNvPr id="0" name=""/>
        <dsp:cNvSpPr/>
      </dsp:nvSpPr>
      <dsp:spPr>
        <a:xfrm rot="10800000">
          <a:off x="1858726" y="406"/>
          <a:ext cx="7154823" cy="2257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34" tIns="38100" rIns="71120" bIns="38100" numCol="1" spcCol="1270" anchor="ctr" anchorCtr="0">
          <a:noAutofit/>
        </a:bodyPr>
        <a:lstStyle/>
        <a:p>
          <a:pPr lvl="0" algn="ctr" defTabSz="444500">
            <a:lnSpc>
              <a:spcPct val="90000"/>
            </a:lnSpc>
            <a:spcBef>
              <a:spcPct val="0"/>
            </a:spcBef>
            <a:spcAft>
              <a:spcPct val="35000"/>
            </a:spcAft>
          </a:pPr>
          <a:r>
            <a:rPr lang="en-GB" sz="1000" kern="1200" dirty="0"/>
            <a:t>Communication between community pharmacies and elderly people with ethnicities other than Danish</a:t>
          </a:r>
          <a:endParaRPr lang="da-DK" sz="1000" kern="1200" dirty="0"/>
        </a:p>
      </dsp:txBody>
      <dsp:txXfrm rot="10800000">
        <a:off x="1915154" y="406"/>
        <a:ext cx="7098395" cy="225713"/>
      </dsp:txXfrm>
    </dsp:sp>
    <dsp:sp modelId="{0819BFF9-B5AA-43B6-9D28-2BFDB4D2E018}">
      <dsp:nvSpPr>
        <dsp:cNvPr id="0" name=""/>
        <dsp:cNvSpPr/>
      </dsp:nvSpPr>
      <dsp:spPr>
        <a:xfrm>
          <a:off x="1745798" y="406"/>
          <a:ext cx="225713" cy="225713"/>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053490-1F26-449F-AE8B-8ED3E193DB11}">
      <dsp:nvSpPr>
        <dsp:cNvPr id="0" name=""/>
        <dsp:cNvSpPr/>
      </dsp:nvSpPr>
      <dsp:spPr>
        <a:xfrm rot="10800000">
          <a:off x="1858619" y="293497"/>
          <a:ext cx="7154966" cy="2257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34" tIns="38100" rIns="71120" bIns="38100" numCol="1" spcCol="1270" anchor="ctr" anchorCtr="0">
          <a:noAutofit/>
        </a:bodyPr>
        <a:lstStyle/>
        <a:p>
          <a:pPr lvl="0" algn="ctr" defTabSz="444500">
            <a:lnSpc>
              <a:spcPct val="90000"/>
            </a:lnSpc>
            <a:spcBef>
              <a:spcPct val="0"/>
            </a:spcBef>
            <a:spcAft>
              <a:spcPct val="35000"/>
            </a:spcAft>
          </a:pPr>
          <a:r>
            <a:rPr lang="en-GB" sz="1000" kern="1200" noProof="0" dirty="0" smtClean="0">
              <a:solidFill>
                <a:srgbClr val="FFFF00"/>
              </a:solidFill>
            </a:rPr>
            <a:t>Narrative medicine in pharmacy practice – a feasibility study </a:t>
          </a:r>
          <a:endParaRPr lang="en-GB" sz="1000" kern="1200" noProof="0" dirty="0">
            <a:solidFill>
              <a:srgbClr val="FFFF00"/>
            </a:solidFill>
          </a:endParaRPr>
        </a:p>
      </dsp:txBody>
      <dsp:txXfrm rot="10800000">
        <a:off x="1915047" y="293497"/>
        <a:ext cx="7098538" cy="225713"/>
      </dsp:txXfrm>
    </dsp:sp>
    <dsp:sp modelId="{510AF830-BC95-4D44-B942-2C1F2255F957}">
      <dsp:nvSpPr>
        <dsp:cNvPr id="0" name=""/>
        <dsp:cNvSpPr/>
      </dsp:nvSpPr>
      <dsp:spPr>
        <a:xfrm>
          <a:off x="1745762" y="293497"/>
          <a:ext cx="225713" cy="225713"/>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EDFF30-5102-4B1B-B034-1774046D89B2}">
      <dsp:nvSpPr>
        <dsp:cNvPr id="0" name=""/>
        <dsp:cNvSpPr/>
      </dsp:nvSpPr>
      <dsp:spPr>
        <a:xfrm rot="10800000">
          <a:off x="1858619" y="586589"/>
          <a:ext cx="7154966" cy="2257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34" tIns="38100" rIns="71120" bIns="38100" numCol="1" spcCol="1270" anchor="ctr" anchorCtr="0">
          <a:noAutofit/>
        </a:bodyPr>
        <a:lstStyle/>
        <a:p>
          <a:pPr lvl="0" algn="ctr" defTabSz="444500">
            <a:lnSpc>
              <a:spcPct val="90000"/>
            </a:lnSpc>
            <a:spcBef>
              <a:spcPct val="0"/>
            </a:spcBef>
            <a:spcAft>
              <a:spcPct val="35000"/>
            </a:spcAft>
          </a:pPr>
          <a:r>
            <a:rPr lang="en-GB" sz="1000" kern="1200" noProof="0" dirty="0" smtClean="0"/>
            <a:t>Pharmacy customers’ wishes and attitudes towards COVID-19 antibody test </a:t>
          </a:r>
          <a:endParaRPr lang="en-GB" sz="1000" kern="1200" noProof="0" dirty="0"/>
        </a:p>
      </dsp:txBody>
      <dsp:txXfrm rot="10800000">
        <a:off x="1915047" y="586589"/>
        <a:ext cx="7098538" cy="225713"/>
      </dsp:txXfrm>
    </dsp:sp>
    <dsp:sp modelId="{D136B0AF-4097-415E-8F32-53544558DD44}">
      <dsp:nvSpPr>
        <dsp:cNvPr id="0" name=""/>
        <dsp:cNvSpPr/>
      </dsp:nvSpPr>
      <dsp:spPr>
        <a:xfrm>
          <a:off x="1745762" y="586589"/>
          <a:ext cx="225713" cy="225713"/>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860F9C-A43E-451D-9B1F-ED6F09604C17}">
      <dsp:nvSpPr>
        <dsp:cNvPr id="0" name=""/>
        <dsp:cNvSpPr/>
      </dsp:nvSpPr>
      <dsp:spPr>
        <a:xfrm rot="10800000">
          <a:off x="1858619" y="879680"/>
          <a:ext cx="7154966" cy="2257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34" tIns="38100" rIns="71120" bIns="38100" numCol="1" spcCol="1270" anchor="ctr" anchorCtr="0">
          <a:noAutofit/>
        </a:bodyPr>
        <a:lstStyle/>
        <a:p>
          <a:pPr lvl="0" algn="ctr" defTabSz="444500">
            <a:lnSpc>
              <a:spcPct val="90000"/>
            </a:lnSpc>
            <a:spcBef>
              <a:spcPct val="0"/>
            </a:spcBef>
            <a:spcAft>
              <a:spcPct val="35000"/>
            </a:spcAft>
          </a:pPr>
          <a:r>
            <a:rPr lang="en-GB" sz="1000" kern="1200" noProof="0" dirty="0" err="1" smtClean="0">
              <a:solidFill>
                <a:srgbClr val="FFFF00"/>
              </a:solidFill>
            </a:rPr>
            <a:t>KliAkkit</a:t>
          </a:r>
          <a:r>
            <a:rPr lang="en-GB" sz="1000" kern="1200" noProof="0" dirty="0" smtClean="0">
              <a:solidFill>
                <a:srgbClr val="FFFF00"/>
              </a:solidFill>
            </a:rPr>
            <a:t> – a technology which supports adherence counselling</a:t>
          </a:r>
          <a:endParaRPr lang="en-GB" sz="1000" kern="1200" noProof="0" dirty="0">
            <a:solidFill>
              <a:srgbClr val="FFFF00"/>
            </a:solidFill>
          </a:endParaRPr>
        </a:p>
      </dsp:txBody>
      <dsp:txXfrm rot="10800000">
        <a:off x="1915047" y="879680"/>
        <a:ext cx="7098538" cy="225713"/>
      </dsp:txXfrm>
    </dsp:sp>
    <dsp:sp modelId="{415AE060-6BF2-4358-9A1E-7816439422A2}">
      <dsp:nvSpPr>
        <dsp:cNvPr id="0" name=""/>
        <dsp:cNvSpPr/>
      </dsp:nvSpPr>
      <dsp:spPr>
        <a:xfrm>
          <a:off x="1745762" y="879680"/>
          <a:ext cx="225713" cy="225713"/>
        </a:xfrm>
        <a:prstGeom prst="ellipse">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A6F412-4239-4F4C-A7C9-DCF28F209514}">
      <dsp:nvSpPr>
        <dsp:cNvPr id="0" name=""/>
        <dsp:cNvSpPr/>
      </dsp:nvSpPr>
      <dsp:spPr>
        <a:xfrm rot="10800000">
          <a:off x="1858619" y="1172771"/>
          <a:ext cx="7154966" cy="2257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34" tIns="38100" rIns="71120" bIns="38100" numCol="1" spcCol="1270" anchor="ctr" anchorCtr="0">
          <a:noAutofit/>
        </a:bodyPr>
        <a:lstStyle/>
        <a:p>
          <a:pPr lvl="0" algn="ctr" defTabSz="444500">
            <a:lnSpc>
              <a:spcPct val="90000"/>
            </a:lnSpc>
            <a:spcBef>
              <a:spcPct val="0"/>
            </a:spcBef>
            <a:spcAft>
              <a:spcPct val="35000"/>
            </a:spcAft>
          </a:pPr>
          <a:r>
            <a:rPr lang="en-GB" sz="1000" kern="1200" noProof="0" dirty="0" smtClean="0"/>
            <a:t>Quality of pregnancy prevention in women using teratogenic drugs</a:t>
          </a:r>
          <a:endParaRPr lang="en-GB" sz="1000" kern="1200" noProof="0" dirty="0"/>
        </a:p>
      </dsp:txBody>
      <dsp:txXfrm rot="10800000">
        <a:off x="1915047" y="1172771"/>
        <a:ext cx="7098538" cy="225713"/>
      </dsp:txXfrm>
    </dsp:sp>
    <dsp:sp modelId="{7F33D987-E26A-43DA-B585-6178DAAF2F39}">
      <dsp:nvSpPr>
        <dsp:cNvPr id="0" name=""/>
        <dsp:cNvSpPr/>
      </dsp:nvSpPr>
      <dsp:spPr>
        <a:xfrm>
          <a:off x="1745762" y="1172771"/>
          <a:ext cx="225713" cy="225713"/>
        </a:xfrm>
        <a:prstGeom prst="ellipse">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21AEC1-1559-4E0C-AB6C-E323F6FFF71B}">
      <dsp:nvSpPr>
        <dsp:cNvPr id="0" name=""/>
        <dsp:cNvSpPr/>
      </dsp:nvSpPr>
      <dsp:spPr>
        <a:xfrm rot="10800000">
          <a:off x="1965442" y="1465862"/>
          <a:ext cx="7154966" cy="2257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34" tIns="38100" rIns="71120" bIns="38100" numCol="1" spcCol="1270" anchor="ctr" anchorCtr="0">
          <a:noAutofit/>
        </a:bodyPr>
        <a:lstStyle/>
        <a:p>
          <a:pPr lvl="0" algn="ctr" defTabSz="444500">
            <a:lnSpc>
              <a:spcPct val="90000"/>
            </a:lnSpc>
            <a:spcBef>
              <a:spcPct val="0"/>
            </a:spcBef>
            <a:spcAft>
              <a:spcPct val="35000"/>
            </a:spcAft>
          </a:pPr>
          <a:r>
            <a:rPr lang="en-GB" sz="1000" kern="1200" noProof="0" dirty="0" smtClean="0"/>
            <a:t>Shortage of medicine in community pharmacies</a:t>
          </a:r>
          <a:endParaRPr lang="en-GB" sz="1000" kern="1200" noProof="0" dirty="0"/>
        </a:p>
      </dsp:txBody>
      <dsp:txXfrm rot="10800000">
        <a:off x="2021870" y="1465862"/>
        <a:ext cx="7098538" cy="225713"/>
      </dsp:txXfrm>
    </dsp:sp>
    <dsp:sp modelId="{EBDFA0DD-CE7E-4E8C-8488-F3142A1794F7}">
      <dsp:nvSpPr>
        <dsp:cNvPr id="0" name=""/>
        <dsp:cNvSpPr/>
      </dsp:nvSpPr>
      <dsp:spPr>
        <a:xfrm>
          <a:off x="1745762" y="1465862"/>
          <a:ext cx="225713" cy="225713"/>
        </a:xfrm>
        <a:prstGeom prst="ellipse">
          <a:avLst/>
        </a:prstGeom>
        <a:blipFill rotWithShape="1">
          <a:blip xmlns:r="http://schemas.openxmlformats.org/officeDocument/2006/relationships" r:embed="rId7"/>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68BE40-C18B-47A3-B5B2-227662F36987}">
      <dsp:nvSpPr>
        <dsp:cNvPr id="0" name=""/>
        <dsp:cNvSpPr/>
      </dsp:nvSpPr>
      <dsp:spPr>
        <a:xfrm rot="10800000">
          <a:off x="1858619" y="1758953"/>
          <a:ext cx="7154966" cy="2257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34" tIns="38100" rIns="71120" bIns="38100" numCol="1" spcCol="1270" anchor="ctr" anchorCtr="0">
          <a:noAutofit/>
        </a:bodyPr>
        <a:lstStyle/>
        <a:p>
          <a:pPr lvl="0" algn="ctr" defTabSz="444500">
            <a:lnSpc>
              <a:spcPct val="90000"/>
            </a:lnSpc>
            <a:spcBef>
              <a:spcPct val="0"/>
            </a:spcBef>
            <a:spcAft>
              <a:spcPct val="35000"/>
            </a:spcAft>
          </a:pPr>
          <a:r>
            <a:rPr lang="en-GB" sz="1000" kern="1200" noProof="0" dirty="0" smtClean="0">
              <a:solidFill>
                <a:srgbClr val="FFFF00"/>
              </a:solidFill>
            </a:rPr>
            <a:t>Establishing an inter-professional collaboration between hospital and community pharmacists in Denmark</a:t>
          </a:r>
          <a:endParaRPr lang="en-GB" sz="1000" kern="1200" noProof="0" dirty="0">
            <a:solidFill>
              <a:srgbClr val="FFFF00"/>
            </a:solidFill>
          </a:endParaRPr>
        </a:p>
      </dsp:txBody>
      <dsp:txXfrm rot="10800000">
        <a:off x="1915047" y="1758953"/>
        <a:ext cx="7098538" cy="225713"/>
      </dsp:txXfrm>
    </dsp:sp>
    <dsp:sp modelId="{39A64818-E78C-4635-A1BD-C3CC4FD0C5B8}">
      <dsp:nvSpPr>
        <dsp:cNvPr id="0" name=""/>
        <dsp:cNvSpPr/>
      </dsp:nvSpPr>
      <dsp:spPr>
        <a:xfrm>
          <a:off x="1745762" y="1758953"/>
          <a:ext cx="225713" cy="225713"/>
        </a:xfrm>
        <a:prstGeom prst="ellipse">
          <a:avLst/>
        </a:prstGeom>
        <a:blipFill rotWithShape="1">
          <a:blip xmlns:r="http://schemas.openxmlformats.org/officeDocument/2006/relationships" r:embed="rId8"/>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C14121-1916-41FA-9126-39A5C9DBECAF}">
      <dsp:nvSpPr>
        <dsp:cNvPr id="0" name=""/>
        <dsp:cNvSpPr/>
      </dsp:nvSpPr>
      <dsp:spPr>
        <a:xfrm rot="10800000">
          <a:off x="1858619" y="2052044"/>
          <a:ext cx="7154966" cy="2257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34" tIns="38100" rIns="71120" bIns="38100" numCol="1" spcCol="1270" anchor="ctr" anchorCtr="0">
          <a:noAutofit/>
        </a:bodyPr>
        <a:lstStyle/>
        <a:p>
          <a:pPr lvl="0" algn="ctr" defTabSz="444500">
            <a:lnSpc>
              <a:spcPct val="90000"/>
            </a:lnSpc>
            <a:spcBef>
              <a:spcPct val="0"/>
            </a:spcBef>
            <a:spcAft>
              <a:spcPct val="35000"/>
            </a:spcAft>
          </a:pPr>
          <a:r>
            <a:rPr lang="en-GB" sz="1000" b="0" kern="1200" noProof="0" dirty="0" smtClean="0">
              <a:solidFill>
                <a:srgbClr val="FFFF00"/>
              </a:solidFill>
            </a:rPr>
            <a:t>Optimised medication counselling – a pharmacy practice research project</a:t>
          </a:r>
          <a:endParaRPr lang="en-GB" sz="1000" b="0" kern="1200" noProof="0" dirty="0">
            <a:solidFill>
              <a:srgbClr val="FFFF00"/>
            </a:solidFill>
          </a:endParaRPr>
        </a:p>
      </dsp:txBody>
      <dsp:txXfrm rot="10800000">
        <a:off x="1915047" y="2052044"/>
        <a:ext cx="7098538" cy="225713"/>
      </dsp:txXfrm>
    </dsp:sp>
    <dsp:sp modelId="{F25F62F2-A4B0-4B1B-A696-A0DDF46D5EAB}">
      <dsp:nvSpPr>
        <dsp:cNvPr id="0" name=""/>
        <dsp:cNvSpPr/>
      </dsp:nvSpPr>
      <dsp:spPr>
        <a:xfrm>
          <a:off x="1745762" y="2052044"/>
          <a:ext cx="225713" cy="225713"/>
        </a:xfrm>
        <a:prstGeom prst="ellipse">
          <a:avLst/>
        </a:prstGeom>
        <a:blipFill rotWithShape="1">
          <a:blip xmlns:r="http://schemas.openxmlformats.org/officeDocument/2006/relationships" r:embed="rId9"/>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3B6BA1-301D-4CE6-B725-37EBD19C294C}">
      <dsp:nvSpPr>
        <dsp:cNvPr id="0" name=""/>
        <dsp:cNvSpPr/>
      </dsp:nvSpPr>
      <dsp:spPr>
        <a:xfrm rot="10800000">
          <a:off x="1858619" y="2345135"/>
          <a:ext cx="7154966" cy="2257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34" tIns="38100" rIns="71120" bIns="38100" numCol="1" spcCol="1270" anchor="ctr" anchorCtr="0">
          <a:noAutofit/>
        </a:bodyPr>
        <a:lstStyle/>
        <a:p>
          <a:pPr lvl="0" algn="ctr" defTabSz="444500">
            <a:lnSpc>
              <a:spcPct val="90000"/>
            </a:lnSpc>
            <a:spcBef>
              <a:spcPct val="0"/>
            </a:spcBef>
            <a:spcAft>
              <a:spcPct val="35000"/>
            </a:spcAft>
          </a:pPr>
          <a:r>
            <a:rPr lang="en-GB" sz="1000" kern="1200" dirty="0"/>
            <a:t>Customers’ information </a:t>
          </a:r>
          <a:r>
            <a:rPr lang="en-GB" sz="1000" kern="1200" noProof="0" dirty="0"/>
            <a:t>seeking</a:t>
          </a:r>
          <a:r>
            <a:rPr lang="en-GB" sz="1000" kern="1200" dirty="0"/>
            <a:t> </a:t>
          </a:r>
          <a:r>
            <a:rPr lang="en-GB" sz="1000" kern="1200" noProof="0" dirty="0"/>
            <a:t>behavior</a:t>
          </a:r>
          <a:r>
            <a:rPr lang="en-GB" sz="1000" kern="1200" dirty="0"/>
            <a:t> prior </a:t>
          </a:r>
          <a:r>
            <a:rPr lang="en-GB" sz="1000" kern="1200" noProof="0" dirty="0"/>
            <a:t>to community pharmacy visits</a:t>
          </a:r>
          <a:endParaRPr lang="da-DK" sz="1000" kern="1200" dirty="0"/>
        </a:p>
      </dsp:txBody>
      <dsp:txXfrm rot="10800000">
        <a:off x="1915047" y="2345135"/>
        <a:ext cx="7098538" cy="225713"/>
      </dsp:txXfrm>
    </dsp:sp>
    <dsp:sp modelId="{8316D7F6-DED9-4320-A6D2-E193381D0B80}">
      <dsp:nvSpPr>
        <dsp:cNvPr id="0" name=""/>
        <dsp:cNvSpPr/>
      </dsp:nvSpPr>
      <dsp:spPr>
        <a:xfrm>
          <a:off x="1745762" y="2345135"/>
          <a:ext cx="225713" cy="225713"/>
        </a:xfrm>
        <a:prstGeom prst="ellipse">
          <a:avLst/>
        </a:prstGeom>
        <a:blipFill rotWithShape="1">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AF0DF1-39F4-4F09-AA57-C178BF6409C3}">
      <dsp:nvSpPr>
        <dsp:cNvPr id="0" name=""/>
        <dsp:cNvSpPr/>
      </dsp:nvSpPr>
      <dsp:spPr>
        <a:xfrm rot="10800000">
          <a:off x="1858619" y="2638226"/>
          <a:ext cx="7154966" cy="2257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34" tIns="38100" rIns="71120" bIns="38100" numCol="1" spcCol="1270" anchor="ctr" anchorCtr="0">
          <a:noAutofit/>
        </a:bodyPr>
        <a:lstStyle/>
        <a:p>
          <a:pPr lvl="0" algn="ctr" defTabSz="444500">
            <a:lnSpc>
              <a:spcPct val="90000"/>
            </a:lnSpc>
            <a:spcBef>
              <a:spcPct val="0"/>
            </a:spcBef>
            <a:spcAft>
              <a:spcPct val="35000"/>
            </a:spcAft>
          </a:pPr>
          <a:r>
            <a:rPr lang="en-GB" sz="1000" kern="1200" noProof="0" dirty="0">
              <a:solidFill>
                <a:srgbClr val="FFFF00"/>
              </a:solidFill>
            </a:rPr>
            <a:t>Assessment of </a:t>
          </a:r>
          <a:r>
            <a:rPr lang="en-GB" sz="1000" kern="1200" noProof="0" dirty="0" smtClean="0">
              <a:solidFill>
                <a:srgbClr val="FFFF00"/>
              </a:solidFill>
            </a:rPr>
            <a:t>dosage rationality of </a:t>
          </a:r>
          <a:r>
            <a:rPr lang="en-GB" sz="1000" kern="1200" noProof="0" dirty="0">
              <a:solidFill>
                <a:srgbClr val="FFFF00"/>
              </a:solidFill>
            </a:rPr>
            <a:t>antibiotics to infants, children and adolescents </a:t>
          </a:r>
          <a:endParaRPr lang="da-DK" sz="1000" kern="1200" dirty="0">
            <a:solidFill>
              <a:srgbClr val="FFFF00"/>
            </a:solidFill>
          </a:endParaRPr>
        </a:p>
      </dsp:txBody>
      <dsp:txXfrm rot="10800000">
        <a:off x="1915047" y="2638226"/>
        <a:ext cx="7098538" cy="225713"/>
      </dsp:txXfrm>
    </dsp:sp>
    <dsp:sp modelId="{F7E888E8-E986-499C-B13C-05397188AC6B}">
      <dsp:nvSpPr>
        <dsp:cNvPr id="0" name=""/>
        <dsp:cNvSpPr/>
      </dsp:nvSpPr>
      <dsp:spPr>
        <a:xfrm>
          <a:off x="1745762" y="2638226"/>
          <a:ext cx="225713" cy="225713"/>
        </a:xfrm>
        <a:prstGeom prst="ellipse">
          <a:avLst/>
        </a:prstGeom>
        <a:blipFill rotWithShape="1">
          <a:blip xmlns:r="http://schemas.openxmlformats.org/officeDocument/2006/relationships"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EC178A-9B36-4E7E-AA11-3B177CAF6943}">
      <dsp:nvSpPr>
        <dsp:cNvPr id="0" name=""/>
        <dsp:cNvSpPr/>
      </dsp:nvSpPr>
      <dsp:spPr>
        <a:xfrm rot="10800000">
          <a:off x="1858619" y="2931317"/>
          <a:ext cx="7154966" cy="2257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34" tIns="38100" rIns="71120" bIns="38100" numCol="1" spcCol="1270" anchor="ctr" anchorCtr="0">
          <a:noAutofit/>
        </a:bodyPr>
        <a:lstStyle/>
        <a:p>
          <a:pPr lvl="0" algn="ctr" defTabSz="444500">
            <a:lnSpc>
              <a:spcPct val="90000"/>
            </a:lnSpc>
            <a:spcBef>
              <a:spcPct val="0"/>
            </a:spcBef>
            <a:spcAft>
              <a:spcPct val="35000"/>
            </a:spcAft>
          </a:pPr>
          <a:r>
            <a:rPr lang="en-GB" sz="1000" kern="1200" noProof="0" dirty="0"/>
            <a:t>Unavailable prescriptions at Danish community pharmacies: a national descriptive study</a:t>
          </a:r>
          <a:endParaRPr lang="da-DK" sz="1000" kern="1200" dirty="0"/>
        </a:p>
      </dsp:txBody>
      <dsp:txXfrm rot="10800000">
        <a:off x="1915047" y="2931317"/>
        <a:ext cx="7098538" cy="225713"/>
      </dsp:txXfrm>
    </dsp:sp>
    <dsp:sp modelId="{DA3F6620-E1CC-4822-BFD7-B3BE53721F89}">
      <dsp:nvSpPr>
        <dsp:cNvPr id="0" name=""/>
        <dsp:cNvSpPr/>
      </dsp:nvSpPr>
      <dsp:spPr>
        <a:xfrm>
          <a:off x="1745762" y="2931317"/>
          <a:ext cx="225713" cy="225713"/>
        </a:xfrm>
        <a:prstGeom prst="ellipse">
          <a:avLst/>
        </a:prstGeom>
        <a:blipFill rotWithShape="1">
          <a:blip xmlns:r="http://schemas.openxmlformats.org/officeDocument/2006/relationships"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42D77E-D2CC-428A-840F-256D7D232C9C}">
      <dsp:nvSpPr>
        <dsp:cNvPr id="0" name=""/>
        <dsp:cNvSpPr/>
      </dsp:nvSpPr>
      <dsp:spPr>
        <a:xfrm rot="10800000">
          <a:off x="1858619" y="3224408"/>
          <a:ext cx="7154966" cy="2257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34" tIns="38100" rIns="71120" bIns="38100" numCol="1" spcCol="1270" anchor="ctr" anchorCtr="0">
          <a:noAutofit/>
        </a:bodyPr>
        <a:lstStyle/>
        <a:p>
          <a:pPr lvl="0" algn="ctr" defTabSz="444500">
            <a:lnSpc>
              <a:spcPct val="90000"/>
            </a:lnSpc>
            <a:spcBef>
              <a:spcPct val="0"/>
            </a:spcBef>
            <a:spcAft>
              <a:spcPct val="35000"/>
            </a:spcAft>
          </a:pPr>
          <a:r>
            <a:rPr lang="en-GB" sz="1000" kern="1200" noProof="0" dirty="0">
              <a:solidFill>
                <a:srgbClr val="FFFF00"/>
              </a:solidFill>
            </a:rPr>
            <a:t>Reduction in long-term treatment with proton pump </a:t>
          </a:r>
          <a:r>
            <a:rPr lang="en-GB" sz="1000" kern="1200" noProof="0" dirty="0" smtClean="0">
              <a:solidFill>
                <a:srgbClr val="FFFF00"/>
              </a:solidFill>
            </a:rPr>
            <a:t>inhibitors (several studies)</a:t>
          </a:r>
          <a:endParaRPr lang="da-DK" sz="1000" kern="1200" dirty="0">
            <a:solidFill>
              <a:srgbClr val="FFFF00"/>
            </a:solidFill>
          </a:endParaRPr>
        </a:p>
      </dsp:txBody>
      <dsp:txXfrm rot="10800000">
        <a:off x="1915047" y="3224408"/>
        <a:ext cx="7098538" cy="225713"/>
      </dsp:txXfrm>
    </dsp:sp>
    <dsp:sp modelId="{E2883E38-1BBB-47CC-B956-E6D830440388}">
      <dsp:nvSpPr>
        <dsp:cNvPr id="0" name=""/>
        <dsp:cNvSpPr/>
      </dsp:nvSpPr>
      <dsp:spPr>
        <a:xfrm>
          <a:off x="1745762" y="3224408"/>
          <a:ext cx="225713" cy="225713"/>
        </a:xfrm>
        <a:prstGeom prst="ellipse">
          <a:avLst/>
        </a:prstGeom>
        <a:blipFill rotWithShape="1">
          <a:blip xmlns:r="http://schemas.openxmlformats.org/officeDocument/2006/relationships"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184AFE-2BFE-4227-819B-A42E949F5243}">
      <dsp:nvSpPr>
        <dsp:cNvPr id="0" name=""/>
        <dsp:cNvSpPr/>
      </dsp:nvSpPr>
      <dsp:spPr>
        <a:xfrm rot="10800000">
          <a:off x="1858619" y="3517500"/>
          <a:ext cx="7154966" cy="2257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34" tIns="38100" rIns="71120" bIns="38100" numCol="1" spcCol="1270" anchor="ctr" anchorCtr="0">
          <a:noAutofit/>
        </a:bodyPr>
        <a:lstStyle/>
        <a:p>
          <a:pPr lvl="0" algn="ctr" defTabSz="444500">
            <a:lnSpc>
              <a:spcPct val="90000"/>
            </a:lnSpc>
            <a:spcBef>
              <a:spcPct val="0"/>
            </a:spcBef>
            <a:spcAft>
              <a:spcPct val="35000"/>
            </a:spcAft>
          </a:pPr>
          <a:r>
            <a:rPr lang="en-GB" sz="1000" kern="1200" noProof="0" dirty="0"/>
            <a:t>Collaboration between community pharmacies and general practices</a:t>
          </a:r>
          <a:endParaRPr lang="da-DK" sz="1000" kern="1200" dirty="0"/>
        </a:p>
      </dsp:txBody>
      <dsp:txXfrm rot="10800000">
        <a:off x="1915047" y="3517500"/>
        <a:ext cx="7098538" cy="225713"/>
      </dsp:txXfrm>
    </dsp:sp>
    <dsp:sp modelId="{79D57C26-A8F3-4818-A38F-348D8FD5A8CB}">
      <dsp:nvSpPr>
        <dsp:cNvPr id="0" name=""/>
        <dsp:cNvSpPr/>
      </dsp:nvSpPr>
      <dsp:spPr>
        <a:xfrm>
          <a:off x="1745762" y="3517500"/>
          <a:ext cx="225713" cy="225713"/>
        </a:xfrm>
        <a:prstGeom prst="ellipse">
          <a:avLst/>
        </a:prstGeom>
        <a:blipFill rotWithShape="1">
          <a:blip xmlns:r="http://schemas.openxmlformats.org/officeDocument/2006/relationships"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D5BBD9-9161-4DB8-B4C7-9C2CB124B364}">
      <dsp:nvSpPr>
        <dsp:cNvPr id="0" name=""/>
        <dsp:cNvSpPr/>
      </dsp:nvSpPr>
      <dsp:spPr>
        <a:xfrm rot="10800000">
          <a:off x="1905842" y="3840547"/>
          <a:ext cx="7092002" cy="16580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34" tIns="38100" rIns="71120" bIns="38100" numCol="1" spcCol="1270" anchor="ctr" anchorCtr="0">
          <a:noAutofit/>
        </a:bodyPr>
        <a:lstStyle/>
        <a:p>
          <a:pPr lvl="0" algn="ctr" defTabSz="444500">
            <a:lnSpc>
              <a:spcPct val="90000"/>
            </a:lnSpc>
            <a:spcBef>
              <a:spcPct val="0"/>
            </a:spcBef>
            <a:spcAft>
              <a:spcPct val="35000"/>
            </a:spcAft>
          </a:pPr>
          <a:r>
            <a:rPr lang="en-GB" sz="1000" kern="1200" dirty="0" err="1" smtClean="0"/>
            <a:t>Tripple</a:t>
          </a:r>
          <a:r>
            <a:rPr lang="en-GB" sz="1000" kern="1200" dirty="0" smtClean="0"/>
            <a:t> whammy effect – safe use of NSAID</a:t>
          </a:r>
          <a:endParaRPr lang="da-DK" sz="1000" kern="1200" dirty="0"/>
        </a:p>
      </dsp:txBody>
      <dsp:txXfrm rot="10800000">
        <a:off x="1947292" y="3840547"/>
        <a:ext cx="7050552" cy="165800"/>
      </dsp:txXfrm>
    </dsp:sp>
    <dsp:sp modelId="{FD6CB533-E5AC-4864-82AD-5D7146127AF0}">
      <dsp:nvSpPr>
        <dsp:cNvPr id="0" name=""/>
        <dsp:cNvSpPr/>
      </dsp:nvSpPr>
      <dsp:spPr>
        <a:xfrm>
          <a:off x="1761503" y="3810591"/>
          <a:ext cx="225713" cy="225713"/>
        </a:xfrm>
        <a:prstGeom prst="ellipse">
          <a:avLst/>
        </a:prstGeom>
        <a:blipFill rotWithShape="1">
          <a:blip xmlns:r="http://schemas.openxmlformats.org/officeDocument/2006/relationships" r:embed="rId20"/>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3B3E89-EC08-4267-8F44-7FEF7F4D6976}">
      <dsp:nvSpPr>
        <dsp:cNvPr id="0" name=""/>
        <dsp:cNvSpPr/>
      </dsp:nvSpPr>
      <dsp:spPr>
        <a:xfrm rot="10800000">
          <a:off x="1858619" y="4103682"/>
          <a:ext cx="7154966" cy="2257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34" tIns="38100" rIns="71120" bIns="38100" numCol="1" spcCol="1270" anchor="ctr" anchorCtr="0">
          <a:noAutofit/>
        </a:bodyPr>
        <a:lstStyle/>
        <a:p>
          <a:pPr lvl="0" algn="ctr" defTabSz="444500">
            <a:lnSpc>
              <a:spcPct val="90000"/>
            </a:lnSpc>
            <a:spcBef>
              <a:spcPct val="0"/>
            </a:spcBef>
            <a:spcAft>
              <a:spcPct val="35000"/>
            </a:spcAft>
          </a:pPr>
          <a:r>
            <a:rPr lang="da-DK" sz="1000" kern="1200" dirty="0"/>
            <a:t>COVID-19 </a:t>
          </a:r>
          <a:r>
            <a:rPr lang="en-GB" sz="1000" kern="1200" noProof="0" dirty="0"/>
            <a:t>affecting community pharmacies - from pharmacy students’ point of view</a:t>
          </a:r>
        </a:p>
      </dsp:txBody>
      <dsp:txXfrm rot="10800000">
        <a:off x="1915047" y="4103682"/>
        <a:ext cx="7098538" cy="225713"/>
      </dsp:txXfrm>
    </dsp:sp>
    <dsp:sp modelId="{1D58FAA5-684B-410F-9D79-77ED6D6F5B59}">
      <dsp:nvSpPr>
        <dsp:cNvPr id="0" name=""/>
        <dsp:cNvSpPr/>
      </dsp:nvSpPr>
      <dsp:spPr>
        <a:xfrm>
          <a:off x="1745762" y="4103682"/>
          <a:ext cx="225713" cy="225713"/>
        </a:xfrm>
        <a:prstGeom prst="ellipse">
          <a:avLst/>
        </a:prstGeom>
        <a:blipFill>
          <a:blip xmlns:r="http://schemas.openxmlformats.org/officeDocument/2006/relationships"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0E9F6-BF3F-45C0-B16E-E55EDE7371F8}">
      <dsp:nvSpPr>
        <dsp:cNvPr id="0" name=""/>
        <dsp:cNvSpPr/>
      </dsp:nvSpPr>
      <dsp:spPr>
        <a:xfrm rot="10800000">
          <a:off x="1897228" y="318"/>
          <a:ext cx="7154966" cy="38014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35" tIns="38100" rIns="71120" bIns="38100" numCol="1" spcCol="1270" anchor="ctr" anchorCtr="0">
          <a:noAutofit/>
        </a:bodyPr>
        <a:lstStyle/>
        <a:p>
          <a:pPr lvl="0" algn="ctr" defTabSz="444500">
            <a:lnSpc>
              <a:spcPct val="90000"/>
            </a:lnSpc>
            <a:spcBef>
              <a:spcPct val="0"/>
            </a:spcBef>
            <a:spcAft>
              <a:spcPct val="35000"/>
            </a:spcAft>
          </a:pPr>
          <a:r>
            <a:rPr lang="en-GB" sz="1000" kern="1200" noProof="0" smtClean="0">
              <a:solidFill>
                <a:srgbClr val="FFFF00"/>
              </a:solidFill>
            </a:rPr>
            <a:t>Stop Medicine Waste Alliance study</a:t>
          </a:r>
          <a:endParaRPr lang="en-GB" sz="1000" kern="1200" noProof="0" dirty="0">
            <a:solidFill>
              <a:srgbClr val="FFFF00"/>
            </a:solidFill>
          </a:endParaRPr>
        </a:p>
      </dsp:txBody>
      <dsp:txXfrm rot="10800000">
        <a:off x="1992265" y="318"/>
        <a:ext cx="7059929" cy="380149"/>
      </dsp:txXfrm>
    </dsp:sp>
    <dsp:sp modelId="{79E2286B-4218-4200-9072-BFBE312613C4}">
      <dsp:nvSpPr>
        <dsp:cNvPr id="0" name=""/>
        <dsp:cNvSpPr/>
      </dsp:nvSpPr>
      <dsp:spPr>
        <a:xfrm>
          <a:off x="1707153" y="318"/>
          <a:ext cx="380149" cy="380149"/>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A0E11E-9D60-4CBC-8964-4E69F7602E5E}">
      <dsp:nvSpPr>
        <dsp:cNvPr id="0" name=""/>
        <dsp:cNvSpPr/>
      </dsp:nvSpPr>
      <dsp:spPr>
        <a:xfrm rot="10800000">
          <a:off x="1897228" y="493945"/>
          <a:ext cx="7154966" cy="38014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35" tIns="38100" rIns="71120" bIns="38100" numCol="1" spcCol="1270" anchor="ctr" anchorCtr="0">
          <a:noAutofit/>
        </a:bodyPr>
        <a:lstStyle/>
        <a:p>
          <a:pPr lvl="0" algn="ctr" defTabSz="444500">
            <a:lnSpc>
              <a:spcPct val="90000"/>
            </a:lnSpc>
            <a:spcBef>
              <a:spcPct val="0"/>
            </a:spcBef>
            <a:spcAft>
              <a:spcPct val="35000"/>
            </a:spcAft>
          </a:pPr>
          <a:r>
            <a:rPr lang="en-GB" sz="1000" kern="1200" noProof="0" dirty="0" smtClean="0">
              <a:solidFill>
                <a:srgbClr val="FFFF00"/>
              </a:solidFill>
            </a:rPr>
            <a:t>Towards more appropriate use of drugs – Testing models for stopping unnecessary treatment with PPIs</a:t>
          </a:r>
          <a:endParaRPr lang="en-GB" sz="1000" kern="1200" noProof="0" dirty="0">
            <a:solidFill>
              <a:srgbClr val="FFFF00"/>
            </a:solidFill>
          </a:endParaRPr>
        </a:p>
      </dsp:txBody>
      <dsp:txXfrm rot="10800000">
        <a:off x="1992265" y="493945"/>
        <a:ext cx="7059929" cy="380149"/>
      </dsp:txXfrm>
    </dsp:sp>
    <dsp:sp modelId="{19440693-16A2-4092-95C5-C0BD698DC01F}">
      <dsp:nvSpPr>
        <dsp:cNvPr id="0" name=""/>
        <dsp:cNvSpPr/>
      </dsp:nvSpPr>
      <dsp:spPr>
        <a:xfrm>
          <a:off x="1707153" y="493945"/>
          <a:ext cx="380149" cy="380149"/>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F7B766-FE23-4DF7-B475-DE9AA880141D}">
      <dsp:nvSpPr>
        <dsp:cNvPr id="0" name=""/>
        <dsp:cNvSpPr/>
      </dsp:nvSpPr>
      <dsp:spPr>
        <a:xfrm rot="10800000">
          <a:off x="1897228" y="987572"/>
          <a:ext cx="7154966" cy="38014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35" tIns="38100" rIns="71120" bIns="38100" numCol="1" spcCol="1270" anchor="ctr" anchorCtr="0">
          <a:noAutofit/>
        </a:bodyPr>
        <a:lstStyle/>
        <a:p>
          <a:pPr lvl="0" algn="ctr" defTabSz="444500">
            <a:lnSpc>
              <a:spcPct val="90000"/>
            </a:lnSpc>
            <a:spcBef>
              <a:spcPct val="0"/>
            </a:spcBef>
            <a:spcAft>
              <a:spcPct val="35000"/>
            </a:spcAft>
          </a:pPr>
          <a:r>
            <a:rPr lang="en-GB" sz="1000" kern="1200" noProof="0" smtClean="0">
              <a:solidFill>
                <a:srgbClr val="FFFF00"/>
              </a:solidFill>
            </a:rPr>
            <a:t>Job satisfaction among pharmaconomists and community pharmacists in DK</a:t>
          </a:r>
          <a:endParaRPr lang="en-GB" sz="1000" kern="1200" noProof="0" dirty="0">
            <a:solidFill>
              <a:srgbClr val="FFFF00"/>
            </a:solidFill>
          </a:endParaRPr>
        </a:p>
      </dsp:txBody>
      <dsp:txXfrm rot="10800000">
        <a:off x="1992265" y="987572"/>
        <a:ext cx="7059929" cy="380149"/>
      </dsp:txXfrm>
    </dsp:sp>
    <dsp:sp modelId="{C49A7ED1-4CE1-4620-8CD6-CD851EC6D04E}">
      <dsp:nvSpPr>
        <dsp:cNvPr id="0" name=""/>
        <dsp:cNvSpPr/>
      </dsp:nvSpPr>
      <dsp:spPr>
        <a:xfrm>
          <a:off x="1707153" y="987572"/>
          <a:ext cx="380149" cy="380149"/>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8A64F8-41C2-4859-A70C-57A0721DAE31}">
      <dsp:nvSpPr>
        <dsp:cNvPr id="0" name=""/>
        <dsp:cNvSpPr/>
      </dsp:nvSpPr>
      <dsp:spPr>
        <a:xfrm rot="10800000">
          <a:off x="1897228" y="1481199"/>
          <a:ext cx="7154966" cy="38014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35" tIns="38100" rIns="71120" bIns="38100" numCol="1" spcCol="1270" anchor="ctr" anchorCtr="0">
          <a:noAutofit/>
        </a:bodyPr>
        <a:lstStyle/>
        <a:p>
          <a:pPr lvl="0" algn="ctr" defTabSz="444500">
            <a:lnSpc>
              <a:spcPct val="90000"/>
            </a:lnSpc>
            <a:spcBef>
              <a:spcPct val="0"/>
            </a:spcBef>
            <a:spcAft>
              <a:spcPct val="35000"/>
            </a:spcAft>
          </a:pPr>
          <a:r>
            <a:rPr lang="en-GB" sz="1000" kern="1200" noProof="0" smtClean="0">
              <a:solidFill>
                <a:srgbClr val="FFFF00"/>
              </a:solidFill>
            </a:rPr>
            <a:t>15 STARS – validation questionnaire – patient compliance</a:t>
          </a:r>
          <a:endParaRPr lang="en-GB" sz="1000" kern="1200" noProof="0" dirty="0">
            <a:solidFill>
              <a:srgbClr val="FFFF00"/>
            </a:solidFill>
          </a:endParaRPr>
        </a:p>
      </dsp:txBody>
      <dsp:txXfrm rot="10800000">
        <a:off x="1992265" y="1481199"/>
        <a:ext cx="7059929" cy="380149"/>
      </dsp:txXfrm>
    </dsp:sp>
    <dsp:sp modelId="{A573C253-7375-4FAB-B114-4C1A263A99BE}">
      <dsp:nvSpPr>
        <dsp:cNvPr id="0" name=""/>
        <dsp:cNvSpPr/>
      </dsp:nvSpPr>
      <dsp:spPr>
        <a:xfrm>
          <a:off x="1707153" y="1481199"/>
          <a:ext cx="380149" cy="38014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507D1F-F9AF-4AE8-8B17-E2CAD4A513B1}">
      <dsp:nvSpPr>
        <dsp:cNvPr id="0" name=""/>
        <dsp:cNvSpPr/>
      </dsp:nvSpPr>
      <dsp:spPr>
        <a:xfrm rot="10800000">
          <a:off x="1897228" y="1974826"/>
          <a:ext cx="7154966" cy="38014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35" tIns="38100" rIns="71120" bIns="38100" numCol="1" spcCol="1270" anchor="ctr" anchorCtr="0">
          <a:noAutofit/>
        </a:bodyPr>
        <a:lstStyle/>
        <a:p>
          <a:pPr lvl="0" algn="ctr" defTabSz="444500">
            <a:lnSpc>
              <a:spcPct val="90000"/>
            </a:lnSpc>
            <a:spcBef>
              <a:spcPct val="0"/>
            </a:spcBef>
            <a:spcAft>
              <a:spcPct val="35000"/>
            </a:spcAft>
          </a:pPr>
          <a:r>
            <a:rPr lang="en-GB" sz="1000" kern="1200" noProof="0" dirty="0" smtClean="0">
              <a:solidFill>
                <a:srgbClr val="FFFF00"/>
              </a:solidFill>
            </a:rPr>
            <a:t>Pharmacy and late effects of cancer (several sub-studies)</a:t>
          </a:r>
          <a:endParaRPr lang="en-GB" sz="1000" kern="1200" noProof="0" dirty="0">
            <a:solidFill>
              <a:srgbClr val="FFFF00"/>
            </a:solidFill>
          </a:endParaRPr>
        </a:p>
      </dsp:txBody>
      <dsp:txXfrm rot="10800000">
        <a:off x="1992265" y="1974826"/>
        <a:ext cx="7059929" cy="380149"/>
      </dsp:txXfrm>
    </dsp:sp>
    <dsp:sp modelId="{E8437D62-34D6-4211-8978-FB6CC36F9317}">
      <dsp:nvSpPr>
        <dsp:cNvPr id="0" name=""/>
        <dsp:cNvSpPr/>
      </dsp:nvSpPr>
      <dsp:spPr>
        <a:xfrm>
          <a:off x="1707153" y="1974826"/>
          <a:ext cx="380149" cy="380149"/>
        </a:xfrm>
        <a:prstGeom prst="ellipse">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057CD8-0F8E-4921-A151-F8A2748F1DBD}">
      <dsp:nvSpPr>
        <dsp:cNvPr id="0" name=""/>
        <dsp:cNvSpPr/>
      </dsp:nvSpPr>
      <dsp:spPr>
        <a:xfrm rot="10800000">
          <a:off x="1897228" y="2468453"/>
          <a:ext cx="7154966" cy="38014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35" tIns="38100" rIns="71120" bIns="38100" numCol="1" spcCol="1270" anchor="ctr" anchorCtr="0">
          <a:noAutofit/>
        </a:bodyPr>
        <a:lstStyle/>
        <a:p>
          <a:pPr lvl="0" algn="ctr" defTabSz="444500">
            <a:lnSpc>
              <a:spcPct val="90000"/>
            </a:lnSpc>
            <a:spcBef>
              <a:spcPct val="0"/>
            </a:spcBef>
            <a:spcAft>
              <a:spcPct val="35000"/>
            </a:spcAft>
          </a:pPr>
          <a:r>
            <a:rPr lang="en-GB" sz="1000" kern="1200" noProof="0" smtClean="0">
              <a:solidFill>
                <a:srgbClr val="FFFF00"/>
              </a:solidFill>
            </a:rPr>
            <a:t>Feedback guide – pharmacy counter</a:t>
          </a:r>
          <a:endParaRPr lang="en-GB" sz="1000" kern="1200" noProof="0" dirty="0">
            <a:solidFill>
              <a:srgbClr val="FFFF00"/>
            </a:solidFill>
          </a:endParaRPr>
        </a:p>
      </dsp:txBody>
      <dsp:txXfrm rot="10800000">
        <a:off x="1992265" y="2468453"/>
        <a:ext cx="7059929" cy="380149"/>
      </dsp:txXfrm>
    </dsp:sp>
    <dsp:sp modelId="{FBF2CF1D-E6F2-4A1A-8065-0502DF437F58}">
      <dsp:nvSpPr>
        <dsp:cNvPr id="0" name=""/>
        <dsp:cNvSpPr/>
      </dsp:nvSpPr>
      <dsp:spPr>
        <a:xfrm>
          <a:off x="1707153" y="2468453"/>
          <a:ext cx="380149" cy="380149"/>
        </a:xfrm>
        <a:prstGeom prst="ellipse">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036E20-C180-4BCE-8F9E-F41F465EF050}">
      <dsp:nvSpPr>
        <dsp:cNvPr id="0" name=""/>
        <dsp:cNvSpPr/>
      </dsp:nvSpPr>
      <dsp:spPr>
        <a:xfrm rot="10800000">
          <a:off x="1897228" y="2962080"/>
          <a:ext cx="7154966" cy="38014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35" tIns="38100" rIns="71120" bIns="38100" numCol="1" spcCol="1270" anchor="ctr" anchorCtr="0">
          <a:noAutofit/>
        </a:bodyPr>
        <a:lstStyle/>
        <a:p>
          <a:pPr lvl="0" algn="ctr" defTabSz="444500">
            <a:lnSpc>
              <a:spcPct val="90000"/>
            </a:lnSpc>
            <a:spcBef>
              <a:spcPct val="0"/>
            </a:spcBef>
            <a:spcAft>
              <a:spcPct val="35000"/>
            </a:spcAft>
          </a:pPr>
          <a:r>
            <a:rPr lang="en-GB" sz="1000" kern="1200" noProof="0" smtClean="0">
              <a:solidFill>
                <a:srgbClr val="FFFF00"/>
              </a:solidFill>
            </a:rPr>
            <a:t>Wegovy use in DK</a:t>
          </a:r>
          <a:endParaRPr lang="en-GB" sz="1000" kern="1200" noProof="0" dirty="0">
            <a:solidFill>
              <a:srgbClr val="FFFF00"/>
            </a:solidFill>
          </a:endParaRPr>
        </a:p>
      </dsp:txBody>
      <dsp:txXfrm rot="10800000">
        <a:off x="1992265" y="2962080"/>
        <a:ext cx="7059929" cy="380149"/>
      </dsp:txXfrm>
    </dsp:sp>
    <dsp:sp modelId="{2DA9C005-E496-47E2-90EC-5F013370B657}">
      <dsp:nvSpPr>
        <dsp:cNvPr id="0" name=""/>
        <dsp:cNvSpPr/>
      </dsp:nvSpPr>
      <dsp:spPr>
        <a:xfrm>
          <a:off x="1707153" y="2962080"/>
          <a:ext cx="380149" cy="380149"/>
        </a:xfrm>
        <a:prstGeom prst="ellipse">
          <a:avLst/>
        </a:prstGeom>
        <a:blipFill rotWithShape="1">
          <a:blip xmlns:r="http://schemas.openxmlformats.org/officeDocument/2006/relationships" r:embed="rId7"/>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76A456-B668-4BC8-91D2-6F5D85E2D101}">
      <dsp:nvSpPr>
        <dsp:cNvPr id="0" name=""/>
        <dsp:cNvSpPr/>
      </dsp:nvSpPr>
      <dsp:spPr>
        <a:xfrm rot="10800000">
          <a:off x="1897228" y="3455708"/>
          <a:ext cx="7154966" cy="38014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35" tIns="38100" rIns="71120" bIns="38100" numCol="1" spcCol="1270" anchor="ctr" anchorCtr="0">
          <a:noAutofit/>
        </a:bodyPr>
        <a:lstStyle/>
        <a:p>
          <a:pPr lvl="0" algn="ctr" defTabSz="444500">
            <a:lnSpc>
              <a:spcPct val="90000"/>
            </a:lnSpc>
            <a:spcBef>
              <a:spcPct val="0"/>
            </a:spcBef>
            <a:spcAft>
              <a:spcPct val="35000"/>
            </a:spcAft>
          </a:pPr>
          <a:r>
            <a:rPr lang="en-GB" sz="1000" kern="1200" noProof="0" smtClean="0">
              <a:solidFill>
                <a:srgbClr val="FFFF00"/>
              </a:solidFill>
            </a:rPr>
            <a:t>PEP device training for patients at community pharmacies</a:t>
          </a:r>
          <a:endParaRPr lang="en-GB" sz="1000" kern="1200" noProof="0" dirty="0">
            <a:solidFill>
              <a:srgbClr val="FFFF00"/>
            </a:solidFill>
          </a:endParaRPr>
        </a:p>
      </dsp:txBody>
      <dsp:txXfrm rot="10800000">
        <a:off x="1992265" y="3455708"/>
        <a:ext cx="7059929" cy="380149"/>
      </dsp:txXfrm>
    </dsp:sp>
    <dsp:sp modelId="{854D392D-7498-4612-AB1A-5DCF5D965B5B}">
      <dsp:nvSpPr>
        <dsp:cNvPr id="0" name=""/>
        <dsp:cNvSpPr/>
      </dsp:nvSpPr>
      <dsp:spPr>
        <a:xfrm>
          <a:off x="1707153" y="3455708"/>
          <a:ext cx="380149" cy="380149"/>
        </a:xfrm>
        <a:prstGeom prst="ellipse">
          <a:avLst/>
        </a:prstGeom>
        <a:blipFill rotWithShape="1">
          <a:blip xmlns:r="http://schemas.openxmlformats.org/officeDocument/2006/relationships" r:embed="rId8"/>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AF4230-130B-481E-AD3F-C30D2E91F2AF}">
      <dsp:nvSpPr>
        <dsp:cNvPr id="0" name=""/>
        <dsp:cNvSpPr/>
      </dsp:nvSpPr>
      <dsp:spPr>
        <a:xfrm rot="10800000">
          <a:off x="1897228" y="3949335"/>
          <a:ext cx="7154966" cy="38014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35" tIns="38100" rIns="71120" bIns="38100" numCol="1" spcCol="1270" anchor="ctr" anchorCtr="0">
          <a:noAutofit/>
        </a:bodyPr>
        <a:lstStyle/>
        <a:p>
          <a:pPr lvl="0" algn="ctr" defTabSz="444500">
            <a:lnSpc>
              <a:spcPct val="90000"/>
            </a:lnSpc>
            <a:spcBef>
              <a:spcPct val="0"/>
            </a:spcBef>
            <a:spcAft>
              <a:spcPct val="35000"/>
            </a:spcAft>
          </a:pPr>
          <a:r>
            <a:rPr lang="en-GB" sz="1000" kern="1200" noProof="0" smtClean="0">
              <a:solidFill>
                <a:srgbClr val="FFFF00"/>
              </a:solidFill>
            </a:rPr>
            <a:t>Experiences with abuse of OTC medication in community pharmacies </a:t>
          </a:r>
          <a:endParaRPr lang="en-GB" sz="1000" kern="1200" noProof="0" dirty="0">
            <a:solidFill>
              <a:srgbClr val="FFFF00"/>
            </a:solidFill>
          </a:endParaRPr>
        </a:p>
      </dsp:txBody>
      <dsp:txXfrm rot="10800000">
        <a:off x="1992265" y="3949335"/>
        <a:ext cx="7059929" cy="380149"/>
      </dsp:txXfrm>
    </dsp:sp>
    <dsp:sp modelId="{34B1AF5F-1C7B-4B89-A899-2E93894FF93F}">
      <dsp:nvSpPr>
        <dsp:cNvPr id="0" name=""/>
        <dsp:cNvSpPr/>
      </dsp:nvSpPr>
      <dsp:spPr>
        <a:xfrm>
          <a:off x="1707153" y="3949335"/>
          <a:ext cx="380149" cy="38014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8A68-4401-4D33-A390-31FCC0D8D20B}">
      <dsp:nvSpPr>
        <dsp:cNvPr id="0" name=""/>
        <dsp:cNvSpPr/>
      </dsp:nvSpPr>
      <dsp:spPr>
        <a:xfrm rot="10800000">
          <a:off x="1925551" y="17100"/>
          <a:ext cx="7031930" cy="3009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718" tIns="45720" rIns="85344" bIns="45720" numCol="1" spcCol="1270" anchor="ctr" anchorCtr="0">
          <a:noAutofit/>
        </a:bodyPr>
        <a:lstStyle/>
        <a:p>
          <a:pPr lvl="0" algn="ctr" defTabSz="533400">
            <a:lnSpc>
              <a:spcPct val="90000"/>
            </a:lnSpc>
            <a:spcBef>
              <a:spcPct val="0"/>
            </a:spcBef>
            <a:spcAft>
              <a:spcPct val="35000"/>
            </a:spcAft>
          </a:pPr>
          <a:r>
            <a:rPr lang="en-GB" sz="1200" kern="1200" noProof="0" dirty="0" smtClean="0">
              <a:solidFill>
                <a:srgbClr val="FFFF00"/>
              </a:solidFill>
            </a:rPr>
            <a:t>My everyday life at a pharmacy (</a:t>
          </a:r>
          <a:r>
            <a:rPr lang="en-GB" sz="1200" kern="1200" noProof="0" dirty="0" err="1" smtClean="0">
              <a:solidFill>
                <a:srgbClr val="FFFF00"/>
              </a:solidFill>
            </a:rPr>
            <a:t>photovoice</a:t>
          </a:r>
          <a:r>
            <a:rPr lang="en-GB" sz="1200" kern="1200" noProof="0" dirty="0" smtClean="0">
              <a:solidFill>
                <a:srgbClr val="FFFF00"/>
              </a:solidFill>
            </a:rPr>
            <a:t> study)</a:t>
          </a:r>
          <a:endParaRPr lang="en-GB" sz="1200" kern="1200" noProof="0" dirty="0">
            <a:solidFill>
              <a:srgbClr val="FFFF00"/>
            </a:solidFill>
          </a:endParaRPr>
        </a:p>
      </dsp:txBody>
      <dsp:txXfrm rot="10800000">
        <a:off x="2000792" y="17100"/>
        <a:ext cx="6956689" cy="300965"/>
      </dsp:txXfrm>
    </dsp:sp>
    <dsp:sp modelId="{30D10F3F-9D69-41B3-A6EB-5A51CE588269}">
      <dsp:nvSpPr>
        <dsp:cNvPr id="0" name=""/>
        <dsp:cNvSpPr/>
      </dsp:nvSpPr>
      <dsp:spPr>
        <a:xfrm>
          <a:off x="1695959" y="20"/>
          <a:ext cx="300965" cy="30096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7EECAF-2DBB-4CB8-BC87-CEE7C3C48E02}">
      <dsp:nvSpPr>
        <dsp:cNvPr id="0" name=""/>
        <dsp:cNvSpPr/>
      </dsp:nvSpPr>
      <dsp:spPr>
        <a:xfrm rot="10800000">
          <a:off x="1846442" y="390826"/>
          <a:ext cx="7031930" cy="3009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718" tIns="45720" rIns="85344" bIns="45720" numCol="1" spcCol="1270" anchor="ctr" anchorCtr="0">
          <a:noAutofit/>
        </a:bodyPr>
        <a:lstStyle/>
        <a:p>
          <a:pPr lvl="0" algn="ctr" defTabSz="533400">
            <a:lnSpc>
              <a:spcPct val="90000"/>
            </a:lnSpc>
            <a:spcBef>
              <a:spcPct val="0"/>
            </a:spcBef>
            <a:spcAft>
              <a:spcPct val="35000"/>
            </a:spcAft>
          </a:pPr>
          <a:r>
            <a:rPr lang="en-GB" sz="1200" kern="1200" noProof="0" dirty="0">
              <a:solidFill>
                <a:srgbClr val="FFFF00"/>
              </a:solidFill>
            </a:rPr>
            <a:t>Scope and practice of re-prescribing service </a:t>
          </a:r>
          <a:r>
            <a:rPr lang="en-GB" sz="1200" kern="1200" noProof="0" dirty="0" smtClean="0">
              <a:solidFill>
                <a:srgbClr val="FFFF00"/>
              </a:solidFill>
            </a:rPr>
            <a:t>in </a:t>
          </a:r>
          <a:r>
            <a:rPr lang="en-GB" sz="1200" kern="1200" noProof="0" dirty="0">
              <a:solidFill>
                <a:srgbClr val="FFFF00"/>
              </a:solidFill>
            </a:rPr>
            <a:t>community </a:t>
          </a:r>
          <a:r>
            <a:rPr lang="en-GB" sz="1200" kern="1200" noProof="0" dirty="0" smtClean="0">
              <a:solidFill>
                <a:srgbClr val="FFFF00"/>
              </a:solidFill>
            </a:rPr>
            <a:t>pharmacy (questionnaire)</a:t>
          </a:r>
          <a:endParaRPr lang="en-GB" sz="1200" kern="1200" noProof="0" dirty="0">
            <a:solidFill>
              <a:srgbClr val="FFFF00"/>
            </a:solidFill>
          </a:endParaRPr>
        </a:p>
      </dsp:txBody>
      <dsp:txXfrm rot="10800000">
        <a:off x="1921683" y="390826"/>
        <a:ext cx="6956689" cy="300965"/>
      </dsp:txXfrm>
    </dsp:sp>
    <dsp:sp modelId="{E960C75E-52E0-4B4C-BDCC-B4B65D2A6A5E}">
      <dsp:nvSpPr>
        <dsp:cNvPr id="0" name=""/>
        <dsp:cNvSpPr/>
      </dsp:nvSpPr>
      <dsp:spPr>
        <a:xfrm>
          <a:off x="1695959" y="390826"/>
          <a:ext cx="300965" cy="300965"/>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30CC37-64E9-45B2-821C-4047A2946FA3}">
      <dsp:nvSpPr>
        <dsp:cNvPr id="0" name=""/>
        <dsp:cNvSpPr/>
      </dsp:nvSpPr>
      <dsp:spPr>
        <a:xfrm rot="10800000">
          <a:off x="1803142" y="781633"/>
          <a:ext cx="7089662" cy="4999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718" tIns="49530" rIns="92456" bIns="49530" numCol="1" spcCol="1270" anchor="ctr" anchorCtr="0">
          <a:noAutofit/>
        </a:bodyPr>
        <a:lstStyle/>
        <a:p>
          <a:pPr lvl="0" algn="ctr" defTabSz="577850">
            <a:lnSpc>
              <a:spcPct val="90000"/>
            </a:lnSpc>
            <a:spcBef>
              <a:spcPct val="0"/>
            </a:spcBef>
            <a:spcAft>
              <a:spcPct val="35000"/>
            </a:spcAft>
          </a:pPr>
          <a:r>
            <a:rPr lang="en-GB" sz="1300" kern="1200" noProof="0" dirty="0" smtClean="0">
              <a:solidFill>
                <a:srgbClr val="FFFF00"/>
              </a:solidFill>
            </a:rPr>
            <a:t>Interdisciplinary cooperation between </a:t>
          </a:r>
          <a:r>
            <a:rPr lang="en-GB" sz="1300" kern="1200" noProof="0" dirty="0" err="1" smtClean="0">
              <a:solidFill>
                <a:srgbClr val="FFFF00"/>
              </a:solidFill>
            </a:rPr>
            <a:t>pharmaconomists</a:t>
          </a:r>
          <a:r>
            <a:rPr lang="en-GB" sz="1300" kern="1200" noProof="0" dirty="0" smtClean="0">
              <a:solidFill>
                <a:srgbClr val="FFFF00"/>
              </a:solidFill>
            </a:rPr>
            <a:t> and pharmacists (master thesis study – qualitative)</a:t>
          </a:r>
          <a:endParaRPr lang="en-GB" sz="1300" kern="1200" noProof="0" dirty="0">
            <a:solidFill>
              <a:srgbClr val="FFFF00"/>
            </a:solidFill>
          </a:endParaRPr>
        </a:p>
      </dsp:txBody>
      <dsp:txXfrm rot="10800000">
        <a:off x="1928119" y="781633"/>
        <a:ext cx="6964685" cy="499910"/>
      </dsp:txXfrm>
    </dsp:sp>
    <dsp:sp modelId="{FEEF7881-09D8-4022-8032-7FE7608127E8}">
      <dsp:nvSpPr>
        <dsp:cNvPr id="0" name=""/>
        <dsp:cNvSpPr/>
      </dsp:nvSpPr>
      <dsp:spPr>
        <a:xfrm>
          <a:off x="1681526" y="881105"/>
          <a:ext cx="300965" cy="300965"/>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5A70DE-D1B0-4D3B-8060-C22DB7B8C180}">
      <dsp:nvSpPr>
        <dsp:cNvPr id="0" name=""/>
        <dsp:cNvSpPr/>
      </dsp:nvSpPr>
      <dsp:spPr>
        <a:xfrm rot="10800000">
          <a:off x="1863529" y="1380509"/>
          <a:ext cx="7031930" cy="3009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718" tIns="41910" rIns="78232" bIns="41910" numCol="1" spcCol="1270" anchor="ctr" anchorCtr="0">
          <a:noAutofit/>
        </a:bodyPr>
        <a:lstStyle/>
        <a:p>
          <a:pPr lvl="0" algn="ctr" defTabSz="488950">
            <a:lnSpc>
              <a:spcPct val="90000"/>
            </a:lnSpc>
            <a:spcBef>
              <a:spcPct val="0"/>
            </a:spcBef>
            <a:spcAft>
              <a:spcPct val="35000"/>
            </a:spcAft>
          </a:pPr>
          <a:r>
            <a:rPr lang="en-GB" sz="1100" kern="1200" noProof="0" dirty="0" err="1" smtClean="0">
              <a:solidFill>
                <a:srgbClr val="FFFF00"/>
              </a:solidFill>
            </a:rPr>
            <a:t>Opiod</a:t>
          </a:r>
          <a:r>
            <a:rPr lang="en-GB" sz="1100" kern="1200" noProof="0" dirty="0" smtClean="0">
              <a:solidFill>
                <a:srgbClr val="FFFF00"/>
              </a:solidFill>
            </a:rPr>
            <a:t>-user knowledge and experience with risk of falling (questionnaire)</a:t>
          </a:r>
          <a:endParaRPr lang="en-GB" sz="1100" kern="1200" noProof="0" dirty="0">
            <a:solidFill>
              <a:srgbClr val="FFFF00"/>
            </a:solidFill>
          </a:endParaRPr>
        </a:p>
      </dsp:txBody>
      <dsp:txXfrm rot="10800000">
        <a:off x="1938770" y="1380509"/>
        <a:ext cx="6956689" cy="300965"/>
      </dsp:txXfrm>
    </dsp:sp>
    <dsp:sp modelId="{3384CCAF-2115-4E2C-9EED-DC9A6E36DF70}">
      <dsp:nvSpPr>
        <dsp:cNvPr id="0" name=""/>
        <dsp:cNvSpPr/>
      </dsp:nvSpPr>
      <dsp:spPr>
        <a:xfrm>
          <a:off x="1695959" y="1371383"/>
          <a:ext cx="300965" cy="30096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A0214B-0DFC-4E24-8890-16822C33E2B8}">
      <dsp:nvSpPr>
        <dsp:cNvPr id="0" name=""/>
        <dsp:cNvSpPr/>
      </dsp:nvSpPr>
      <dsp:spPr>
        <a:xfrm rot="10800000">
          <a:off x="1846442" y="1762190"/>
          <a:ext cx="7031930" cy="3009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718" tIns="41910" rIns="78232" bIns="41910" numCol="1" spcCol="1270" anchor="ctr" anchorCtr="0">
          <a:noAutofit/>
        </a:bodyPr>
        <a:lstStyle/>
        <a:p>
          <a:pPr lvl="0" algn="ctr" defTabSz="488950">
            <a:lnSpc>
              <a:spcPct val="90000"/>
            </a:lnSpc>
            <a:spcBef>
              <a:spcPct val="0"/>
            </a:spcBef>
            <a:spcAft>
              <a:spcPct val="35000"/>
            </a:spcAft>
          </a:pPr>
          <a:r>
            <a:rPr lang="en-GB" sz="1100" kern="1200" noProof="0" dirty="0" smtClean="0">
              <a:solidFill>
                <a:srgbClr val="FFFF00"/>
              </a:solidFill>
            </a:rPr>
            <a:t>Understanding medicines and GP dialogue among elderly patients (master thesis study)</a:t>
          </a:r>
          <a:endParaRPr lang="en-GB" sz="1100" kern="1200" noProof="0" dirty="0">
            <a:solidFill>
              <a:srgbClr val="FFFF00"/>
            </a:solidFill>
          </a:endParaRPr>
        </a:p>
      </dsp:txBody>
      <dsp:txXfrm rot="10800000">
        <a:off x="1921683" y="1762190"/>
        <a:ext cx="6956689" cy="300965"/>
      </dsp:txXfrm>
    </dsp:sp>
    <dsp:sp modelId="{592D8508-9AC5-4FD6-A3E8-82CB82FDA8EB}">
      <dsp:nvSpPr>
        <dsp:cNvPr id="0" name=""/>
        <dsp:cNvSpPr/>
      </dsp:nvSpPr>
      <dsp:spPr>
        <a:xfrm>
          <a:off x="1695959" y="1762190"/>
          <a:ext cx="300965" cy="30096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87FF54-4CAA-4459-A87A-3AD0F7772007}">
      <dsp:nvSpPr>
        <dsp:cNvPr id="0" name=""/>
        <dsp:cNvSpPr/>
      </dsp:nvSpPr>
      <dsp:spPr>
        <a:xfrm rot="10800000">
          <a:off x="1846442" y="2152996"/>
          <a:ext cx="7031930" cy="3009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718" tIns="41910" rIns="78232" bIns="41910" numCol="1" spcCol="1270" anchor="ctr" anchorCtr="0">
          <a:noAutofit/>
        </a:bodyPr>
        <a:lstStyle/>
        <a:p>
          <a:pPr lvl="0" algn="ctr" defTabSz="488950">
            <a:lnSpc>
              <a:spcPct val="90000"/>
            </a:lnSpc>
            <a:spcBef>
              <a:spcPct val="0"/>
            </a:spcBef>
            <a:spcAft>
              <a:spcPct val="35000"/>
            </a:spcAft>
          </a:pPr>
          <a:r>
            <a:rPr lang="en-GB" sz="1100" kern="1200" noProof="0" dirty="0" smtClean="0">
              <a:solidFill>
                <a:srgbClr val="FFFF00"/>
              </a:solidFill>
            </a:rPr>
            <a:t>Creating a common understanding about pharmacy core task (one pharmacy)</a:t>
          </a:r>
          <a:endParaRPr lang="en-GB" sz="1100" kern="1200" noProof="0" dirty="0">
            <a:solidFill>
              <a:srgbClr val="FFFF00"/>
            </a:solidFill>
          </a:endParaRPr>
        </a:p>
      </dsp:txBody>
      <dsp:txXfrm rot="10800000">
        <a:off x="1921683" y="2152996"/>
        <a:ext cx="6956689" cy="300965"/>
      </dsp:txXfrm>
    </dsp:sp>
    <dsp:sp modelId="{AEFF4EC8-235E-4A62-A9BD-AA8833FB014D}">
      <dsp:nvSpPr>
        <dsp:cNvPr id="0" name=""/>
        <dsp:cNvSpPr/>
      </dsp:nvSpPr>
      <dsp:spPr>
        <a:xfrm>
          <a:off x="1695959" y="2152996"/>
          <a:ext cx="300965" cy="30096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DD477D-E60B-4207-AEEB-7AF267034130}">
      <dsp:nvSpPr>
        <dsp:cNvPr id="0" name=""/>
        <dsp:cNvSpPr/>
      </dsp:nvSpPr>
      <dsp:spPr>
        <a:xfrm rot="10800000">
          <a:off x="1846442" y="2543802"/>
          <a:ext cx="7031930" cy="3009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718" tIns="41910" rIns="78232" bIns="41910" numCol="1" spcCol="1270" anchor="ctr" anchorCtr="0">
          <a:noAutofit/>
        </a:bodyPr>
        <a:lstStyle/>
        <a:p>
          <a:pPr lvl="0" algn="ctr" defTabSz="488950">
            <a:lnSpc>
              <a:spcPct val="90000"/>
            </a:lnSpc>
            <a:spcBef>
              <a:spcPct val="0"/>
            </a:spcBef>
            <a:spcAft>
              <a:spcPct val="35000"/>
            </a:spcAft>
          </a:pPr>
          <a:r>
            <a:rPr lang="en-GB" sz="1100" kern="1200" noProof="0" dirty="0" smtClean="0">
              <a:solidFill>
                <a:srgbClr val="FFFF00"/>
              </a:solidFill>
            </a:rPr>
            <a:t>Patient voices in research – the elderly</a:t>
          </a:r>
          <a:endParaRPr lang="en-GB" sz="1100" kern="1200" noProof="0" dirty="0">
            <a:solidFill>
              <a:srgbClr val="FFFF00"/>
            </a:solidFill>
          </a:endParaRPr>
        </a:p>
      </dsp:txBody>
      <dsp:txXfrm rot="10800000">
        <a:off x="1921683" y="2543802"/>
        <a:ext cx="6956689" cy="300965"/>
      </dsp:txXfrm>
    </dsp:sp>
    <dsp:sp modelId="{A48137A8-BA75-430F-BE97-8DB0E3260B78}">
      <dsp:nvSpPr>
        <dsp:cNvPr id="0" name=""/>
        <dsp:cNvSpPr/>
      </dsp:nvSpPr>
      <dsp:spPr>
        <a:xfrm>
          <a:off x="1695959" y="2543802"/>
          <a:ext cx="300965" cy="30096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C8633E-6688-4E44-8C6D-D12BFAB1FF3F}">
      <dsp:nvSpPr>
        <dsp:cNvPr id="0" name=""/>
        <dsp:cNvSpPr/>
      </dsp:nvSpPr>
      <dsp:spPr>
        <a:xfrm rot="10800000">
          <a:off x="1846442" y="2852475"/>
          <a:ext cx="7031930" cy="3009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718" tIns="41910" rIns="78232" bIns="41910" numCol="1" spcCol="1270" anchor="ctr" anchorCtr="0">
          <a:noAutofit/>
        </a:bodyPr>
        <a:lstStyle/>
        <a:p>
          <a:pPr lvl="0" algn="ctr" defTabSz="488950">
            <a:lnSpc>
              <a:spcPct val="90000"/>
            </a:lnSpc>
            <a:spcBef>
              <a:spcPct val="0"/>
            </a:spcBef>
            <a:spcAft>
              <a:spcPct val="35000"/>
            </a:spcAft>
          </a:pPr>
          <a:r>
            <a:rPr lang="en-GB" sz="1100" kern="1200" noProof="0" dirty="0" smtClean="0">
              <a:solidFill>
                <a:srgbClr val="FFFF00"/>
              </a:solidFill>
            </a:rPr>
            <a:t>Retaining pharmacists at the pharmacy (community pharmacist initiated)</a:t>
          </a:r>
          <a:endParaRPr lang="en-GB" sz="1100" kern="1200" noProof="0" dirty="0">
            <a:solidFill>
              <a:srgbClr val="FFFF00"/>
            </a:solidFill>
          </a:endParaRPr>
        </a:p>
      </dsp:txBody>
      <dsp:txXfrm rot="10800000">
        <a:off x="1921683" y="2852475"/>
        <a:ext cx="6956689" cy="300965"/>
      </dsp:txXfrm>
    </dsp:sp>
    <dsp:sp modelId="{0595F8AD-CC3E-4921-9674-B5BA36ED78FF}">
      <dsp:nvSpPr>
        <dsp:cNvPr id="0" name=""/>
        <dsp:cNvSpPr/>
      </dsp:nvSpPr>
      <dsp:spPr>
        <a:xfrm>
          <a:off x="1695959" y="2934608"/>
          <a:ext cx="300965" cy="30096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5F3D04-13F6-44BE-A94B-1EAA14B71F57}">
      <dsp:nvSpPr>
        <dsp:cNvPr id="0" name=""/>
        <dsp:cNvSpPr/>
      </dsp:nvSpPr>
      <dsp:spPr>
        <a:xfrm rot="10800000">
          <a:off x="1846442" y="3325415"/>
          <a:ext cx="7031930" cy="3009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718" tIns="41910" rIns="78232" bIns="41910" numCol="1" spcCol="1270" anchor="ctr" anchorCtr="0">
          <a:noAutofit/>
        </a:bodyPr>
        <a:lstStyle/>
        <a:p>
          <a:pPr lvl="0" algn="ctr" defTabSz="488950">
            <a:lnSpc>
              <a:spcPct val="90000"/>
            </a:lnSpc>
            <a:spcBef>
              <a:spcPct val="0"/>
            </a:spcBef>
            <a:spcAft>
              <a:spcPct val="35000"/>
            </a:spcAft>
          </a:pPr>
          <a:r>
            <a:rPr lang="en-GB" sz="1100" kern="1200" noProof="0" dirty="0" smtClean="0">
              <a:solidFill>
                <a:srgbClr val="FFFF00"/>
              </a:solidFill>
            </a:rPr>
            <a:t>Pharmacist perspectives on potential pharmacist prescribing (PCNE-initiated study)</a:t>
          </a:r>
          <a:endParaRPr lang="en-GB" sz="1100" kern="1200" noProof="0" dirty="0">
            <a:solidFill>
              <a:srgbClr val="FFFF00"/>
            </a:solidFill>
          </a:endParaRPr>
        </a:p>
      </dsp:txBody>
      <dsp:txXfrm rot="10800000">
        <a:off x="1921683" y="3325415"/>
        <a:ext cx="6956689" cy="300965"/>
      </dsp:txXfrm>
    </dsp:sp>
    <dsp:sp modelId="{B48FB8E6-C424-4288-96FB-2BF307C4BFDB}">
      <dsp:nvSpPr>
        <dsp:cNvPr id="0" name=""/>
        <dsp:cNvSpPr/>
      </dsp:nvSpPr>
      <dsp:spPr>
        <a:xfrm>
          <a:off x="1695959" y="3325415"/>
          <a:ext cx="300965" cy="30096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982135-78A8-442A-B332-112B6EA39379}">
      <dsp:nvSpPr>
        <dsp:cNvPr id="0" name=""/>
        <dsp:cNvSpPr/>
      </dsp:nvSpPr>
      <dsp:spPr>
        <a:xfrm rot="10800000">
          <a:off x="1846442" y="3716221"/>
          <a:ext cx="7031930" cy="3009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718" tIns="41910" rIns="78232" bIns="41910" numCol="1" spcCol="1270" anchor="ctr" anchorCtr="0">
          <a:noAutofit/>
        </a:bodyPr>
        <a:lstStyle/>
        <a:p>
          <a:pPr lvl="0" algn="ctr" defTabSz="488950">
            <a:lnSpc>
              <a:spcPct val="90000"/>
            </a:lnSpc>
            <a:spcBef>
              <a:spcPct val="0"/>
            </a:spcBef>
            <a:spcAft>
              <a:spcPct val="35000"/>
            </a:spcAft>
          </a:pPr>
          <a:r>
            <a:rPr lang="en-GB" sz="1100" kern="1200" noProof="0" dirty="0" smtClean="0">
              <a:solidFill>
                <a:srgbClr val="FFFF00"/>
              </a:solidFill>
            </a:rPr>
            <a:t>Effect and dosing of </a:t>
          </a:r>
          <a:r>
            <a:rPr lang="en-GB" sz="1100" kern="1200" noProof="0" dirty="0" err="1" smtClean="0">
              <a:solidFill>
                <a:srgbClr val="FFFF00"/>
              </a:solidFill>
            </a:rPr>
            <a:t>semaglutid</a:t>
          </a:r>
          <a:r>
            <a:rPr lang="en-GB" sz="1100" kern="1200" noProof="0" dirty="0" smtClean="0">
              <a:solidFill>
                <a:srgbClr val="FFFF00"/>
              </a:solidFill>
            </a:rPr>
            <a:t> (</a:t>
          </a:r>
          <a:r>
            <a:rPr lang="en-GB" sz="1100" kern="1200" noProof="0" dirty="0" err="1" smtClean="0">
              <a:solidFill>
                <a:srgbClr val="FFFF00"/>
              </a:solidFill>
            </a:rPr>
            <a:t>Ozempic</a:t>
          </a:r>
          <a:r>
            <a:rPr lang="en-GB" sz="1100" kern="1200" noProof="0" dirty="0" smtClean="0">
              <a:solidFill>
                <a:srgbClr val="FFFF00"/>
              </a:solidFill>
            </a:rPr>
            <a:t>)</a:t>
          </a:r>
          <a:endParaRPr lang="en-GB" sz="1100" kern="1200" noProof="0" dirty="0">
            <a:solidFill>
              <a:srgbClr val="FFFF00"/>
            </a:solidFill>
          </a:endParaRPr>
        </a:p>
      </dsp:txBody>
      <dsp:txXfrm rot="10800000">
        <a:off x="1921683" y="3716221"/>
        <a:ext cx="6956689" cy="300965"/>
      </dsp:txXfrm>
    </dsp:sp>
    <dsp:sp modelId="{7D14BD0E-04E7-48E4-9AFF-4AE470E6D144}">
      <dsp:nvSpPr>
        <dsp:cNvPr id="0" name=""/>
        <dsp:cNvSpPr/>
      </dsp:nvSpPr>
      <dsp:spPr>
        <a:xfrm>
          <a:off x="1695959" y="3716221"/>
          <a:ext cx="300965" cy="300965"/>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AE066C-3AB2-4B5D-9DDD-759AB97E92C9}">
      <dsp:nvSpPr>
        <dsp:cNvPr id="0" name=""/>
        <dsp:cNvSpPr/>
      </dsp:nvSpPr>
      <dsp:spPr>
        <a:xfrm rot="10800000">
          <a:off x="1846442" y="4107027"/>
          <a:ext cx="7031930" cy="3009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718" tIns="41910" rIns="78232" bIns="41910" numCol="1" spcCol="1270" anchor="ctr" anchorCtr="0">
          <a:noAutofit/>
        </a:bodyPr>
        <a:lstStyle/>
        <a:p>
          <a:pPr lvl="0" algn="ctr" defTabSz="488950">
            <a:lnSpc>
              <a:spcPct val="90000"/>
            </a:lnSpc>
            <a:spcBef>
              <a:spcPct val="0"/>
            </a:spcBef>
            <a:spcAft>
              <a:spcPct val="35000"/>
            </a:spcAft>
          </a:pPr>
          <a:r>
            <a:rPr lang="en-GB" sz="1100" kern="1200" noProof="0" dirty="0" smtClean="0">
              <a:solidFill>
                <a:srgbClr val="FFFF00"/>
              </a:solidFill>
            </a:rPr>
            <a:t>Attitudes towards health related research  (</a:t>
          </a:r>
          <a:r>
            <a:rPr lang="en-GB" sz="1100" kern="1200" noProof="0" dirty="0" err="1" smtClean="0">
              <a:solidFill>
                <a:srgbClr val="FFFF00"/>
              </a:solidFill>
            </a:rPr>
            <a:t>phd</a:t>
          </a:r>
          <a:r>
            <a:rPr lang="en-GB" sz="1100" kern="1200" noProof="0" dirty="0" smtClean="0">
              <a:solidFill>
                <a:srgbClr val="FFFF00"/>
              </a:solidFill>
            </a:rPr>
            <a:t>.-study)</a:t>
          </a:r>
          <a:endParaRPr lang="en-GB" sz="1100" kern="1200" noProof="0" dirty="0">
            <a:solidFill>
              <a:srgbClr val="FFFF00"/>
            </a:solidFill>
          </a:endParaRPr>
        </a:p>
      </dsp:txBody>
      <dsp:txXfrm rot="10800000">
        <a:off x="1921683" y="4107027"/>
        <a:ext cx="6956689" cy="300965"/>
      </dsp:txXfrm>
    </dsp:sp>
    <dsp:sp modelId="{0278B92F-33A5-40B6-855E-B38E04D1EA16}">
      <dsp:nvSpPr>
        <dsp:cNvPr id="0" name=""/>
        <dsp:cNvSpPr/>
      </dsp:nvSpPr>
      <dsp:spPr>
        <a:xfrm>
          <a:off x="1694686" y="4107048"/>
          <a:ext cx="300965" cy="30096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Pladsholder til slidenummer 6"/>
          <p:cNvSpPr>
            <a:spLocks noGrp="1"/>
          </p:cNvSpPr>
          <p:nvPr>
            <p:ph type="sldNum" sz="quarter" idx="3"/>
          </p:nvPr>
        </p:nvSpPr>
        <p:spPr>
          <a:xfrm>
            <a:off x="6118234" y="9428220"/>
            <a:ext cx="665654" cy="498418"/>
          </a:xfrm>
          <a:prstGeom prst="rect">
            <a:avLst/>
          </a:prstGeom>
        </p:spPr>
        <p:txBody>
          <a:bodyPr vert="horz" lIns="91440" tIns="45720" rIns="91440" bIns="45720" rtlCol="0" anchor="b"/>
          <a:lstStyle>
            <a:lvl1pPr algn="r">
              <a:defRPr sz="800">
                <a:latin typeface="Verdana" panose="020B0604030504040204" pitchFamily="34" charset="0"/>
                <a:ea typeface="Verdana" panose="020B0604030504040204" pitchFamily="34" charset="0"/>
                <a:cs typeface="Verdana" panose="020B0604030504040204" pitchFamily="34" charset="0"/>
              </a:defRPr>
            </a:lvl1pPr>
          </a:lstStyle>
          <a:p>
            <a:fld id="{9707AEE9-ADF3-423B-972B-6E1B0DDAD64E}" type="slidenum">
              <a:rPr lang="en-GB" smtClean="0"/>
              <a:pPr/>
              <a:t>‹#›</a:t>
            </a:fld>
            <a:endParaRPr lang="en-GB" dirty="0"/>
          </a:p>
        </p:txBody>
      </p:sp>
      <p:sp>
        <p:nvSpPr>
          <p:cNvPr id="4" name="Rectangle 4"/>
          <p:cNvSpPr txBox="1">
            <a:spLocks noChangeArrowheads="1"/>
          </p:cNvSpPr>
          <p:nvPr/>
        </p:nvSpPr>
        <p:spPr bwMode="auto">
          <a:xfrm>
            <a:off x="0" y="9413875"/>
            <a:ext cx="6311922" cy="512763"/>
          </a:xfrm>
          <a:prstGeom prst="rect">
            <a:avLst/>
          </a:prstGeom>
          <a:noFill/>
          <a:ln w="9525">
            <a:noFill/>
            <a:miter lim="800000"/>
            <a:headEnd/>
            <a:tailEnd/>
          </a:ln>
          <a:effectLst/>
        </p:spPr>
        <p:txBody>
          <a:bodyPr vert="horz" wrap="square" lIns="96423" tIns="48212" rIns="96423" bIns="48212" numCol="1" anchor="b" anchorCtr="0" compatLnSpc="1">
            <a:prstTxWarp prst="textNoShape">
              <a:avLst/>
            </a:prstTxWarp>
          </a:bodyPr>
          <a:lstStyle>
            <a:lvl1pPr defTabSz="963613" eaLnBrk="0" hangingPunct="0">
              <a:defRPr sz="800">
                <a:solidFill>
                  <a:srgbClr val="000000"/>
                </a:solidFill>
                <a:latin typeface="Verdana" pitchFamily="34" charset="0"/>
                <a:cs typeface="Times New Roman" pitchFamily="18" charset="0"/>
                <a:sym typeface="Symbol" pitchFamily="18" charset="2"/>
              </a:defRPr>
            </a:lvl1pPr>
          </a:lstStyle>
          <a:p>
            <a:pPr marL="108000"/>
            <a:r>
              <a:rPr kumimoji="0" lang="en-GB" b="0" i="0" u="none" strike="noStrike" kern="1200" cap="none" spc="0" normalizeH="0" baseline="0" noProof="0" dirty="0" smtClean="0">
                <a:ln>
                  <a:noFill/>
                </a:ln>
                <a:solidFill>
                  <a:schemeClr val="tx1"/>
                </a:solidFill>
                <a:effectLst/>
                <a:uLnTx/>
                <a:uFillTx/>
                <a:latin typeface="Verdana" pitchFamily="34" charset="0"/>
                <a:ea typeface="+mn-ea"/>
                <a:cs typeface="Times New Roman" pitchFamily="18" charset="0"/>
                <a:sym typeface="Symbol" pitchFamily="18" charset="2"/>
              </a:rPr>
              <a:t>Pharmakon</a:t>
            </a:r>
            <a:endParaRPr kumimoji="0" lang="en-GB" b="0" i="0" u="none" strike="noStrike" kern="1200" cap="none" spc="0" normalizeH="0" baseline="0" noProof="0" dirty="0">
              <a:ln>
                <a:noFill/>
              </a:ln>
              <a:solidFill>
                <a:schemeClr val="tx1"/>
              </a:solidFill>
              <a:effectLst/>
              <a:uLnTx/>
              <a:uFillTx/>
              <a:latin typeface="Verdana" pitchFamily="34" charset="0"/>
              <a:ea typeface="+mn-ea"/>
              <a:cs typeface="Times New Roman" pitchFamily="18" charset="0"/>
              <a:sym typeface="Symbol" pitchFamily="18" charset="2"/>
            </a:endParaRPr>
          </a:p>
        </p:txBody>
      </p:sp>
      <p:sp>
        <p:nvSpPr>
          <p:cNvPr id="6" name="Pladsholder til sidefod 5"/>
          <p:cNvSpPr>
            <a:spLocks noGrp="1"/>
          </p:cNvSpPr>
          <p:nvPr>
            <p:ph type="ftr" sz="quarter" idx="2"/>
          </p:nvPr>
        </p:nvSpPr>
        <p:spPr>
          <a:xfrm>
            <a:off x="0" y="9303729"/>
            <a:ext cx="6311922" cy="496888"/>
          </a:xfrm>
          <a:prstGeom prst="rect">
            <a:avLst/>
          </a:prstGeom>
        </p:spPr>
        <p:txBody>
          <a:bodyPr vert="horz" lIns="91440" tIns="45720" rIns="91440" bIns="45720" rtlCol="0" anchor="b"/>
          <a:lstStyle>
            <a:lvl1pPr algn="l">
              <a:defRPr sz="1200"/>
            </a:lvl1pPr>
          </a:lstStyle>
          <a:p>
            <a:pPr marL="14288"/>
            <a:endParaRPr lang="en-GB" sz="800" dirty="0">
              <a:latin typeface="Verdana" panose="020B0604030504040204" pitchFamily="34" charset="0"/>
              <a:ea typeface="Verdana" panose="020B0604030504040204" pitchFamily="34" charset="0"/>
              <a:cs typeface="Verdana" panose="020B0604030504040204" pitchFamily="34" charset="0"/>
            </a:endParaRPr>
          </a:p>
        </p:txBody>
      </p:sp>
      <p:sp>
        <p:nvSpPr>
          <p:cNvPr id="7" name="Rektangel 6"/>
          <p:cNvSpPr/>
          <p:nvPr/>
        </p:nvSpPr>
        <p:spPr>
          <a:xfrm>
            <a:off x="5138" y="9720168"/>
            <a:ext cx="274434" cy="200055"/>
          </a:xfrm>
          <a:prstGeom prst="rect">
            <a:avLst/>
          </a:prstGeom>
        </p:spPr>
        <p:txBody>
          <a:bodyPr wrap="none">
            <a:spAutoFit/>
          </a:bodyPr>
          <a:lstStyle/>
          <a:p>
            <a:r>
              <a:rPr lang="en-GB" sz="680" b="0" baseline="0" dirty="0" smtClean="0">
                <a:latin typeface="Verdana" panose="020B0604030504040204" pitchFamily="34" charset="0"/>
                <a:ea typeface="Verdana" panose="020B0604030504040204" pitchFamily="34" charset="0"/>
                <a:cs typeface="Verdana" panose="020B0604030504040204" pitchFamily="34" charset="0"/>
              </a:rPr>
              <a:t>©</a:t>
            </a:r>
            <a:endParaRPr lang="en-GB" sz="680" dirty="0"/>
          </a:p>
        </p:txBody>
      </p:sp>
    </p:spTree>
    <p:extLst>
      <p:ext uri="{BB962C8B-B14F-4D97-AF65-F5344CB8AC3E}">
        <p14:creationId xmlns:p14="http://schemas.microsoft.com/office/powerpoint/2010/main" val="37169470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dsholder til slidebillede 3"/>
          <p:cNvSpPr>
            <a:spLocks noGrp="1" noRot="1" noChangeAspect="1"/>
          </p:cNvSpPr>
          <p:nvPr>
            <p:ph type="sldImg" idx="2"/>
          </p:nvPr>
        </p:nvSpPr>
        <p:spPr>
          <a:xfrm>
            <a:off x="719138" y="185738"/>
            <a:ext cx="5359400" cy="3456598"/>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42" y="3746500"/>
            <a:ext cx="5438792" cy="5681720"/>
          </a:xfrm>
          <a:prstGeom prst="rect">
            <a:avLst/>
          </a:prstGeom>
        </p:spPr>
        <p:txBody>
          <a:bodyPr vert="horz" lIns="91440" tIns="45720" rIns="91440" bIns="45720" rtlCol="0"/>
          <a:lstStyle/>
          <a:p>
            <a:pPr lvl="0"/>
            <a:r>
              <a:rPr lang="en-GB" dirty="0" err="1" smtClean="0"/>
              <a:t>Klik</a:t>
            </a:r>
            <a:r>
              <a:rPr lang="en-GB" dirty="0" smtClean="0"/>
              <a:t> for at </a:t>
            </a:r>
            <a:r>
              <a:rPr lang="en-GB" dirty="0" err="1" smtClean="0"/>
              <a:t>redigere</a:t>
            </a:r>
            <a:r>
              <a:rPr lang="en-GB" dirty="0" smtClean="0"/>
              <a:t> i master</a:t>
            </a:r>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a:p>
        </p:txBody>
      </p:sp>
      <p:sp>
        <p:nvSpPr>
          <p:cNvPr id="12" name="Rectangle 4">
            <a:extLst>
              <a:ext uri="{FF2B5EF4-FFF2-40B4-BE49-F238E27FC236}">
                <a16:creationId xmlns:a16="http://schemas.microsoft.com/office/drawing/2014/main" id="{E5D90417-C140-4785-A585-BEA4340C8E2C}"/>
              </a:ext>
            </a:extLst>
          </p:cNvPr>
          <p:cNvSpPr txBox="1">
            <a:spLocks noChangeArrowheads="1"/>
          </p:cNvSpPr>
          <p:nvPr/>
        </p:nvSpPr>
        <p:spPr bwMode="auto">
          <a:xfrm>
            <a:off x="0" y="9413875"/>
            <a:ext cx="6311922" cy="512763"/>
          </a:xfrm>
          <a:prstGeom prst="rect">
            <a:avLst/>
          </a:prstGeom>
          <a:noFill/>
          <a:ln w="9525">
            <a:noFill/>
            <a:miter lim="800000"/>
            <a:headEnd/>
            <a:tailEnd/>
          </a:ln>
          <a:effectLst/>
        </p:spPr>
        <p:txBody>
          <a:bodyPr vert="horz" wrap="square" lIns="96423" tIns="48212" rIns="96423" bIns="48212" numCol="1" anchor="b" anchorCtr="0" compatLnSpc="1">
            <a:prstTxWarp prst="textNoShape">
              <a:avLst/>
            </a:prstTxWarp>
          </a:bodyPr>
          <a:lstStyle>
            <a:lvl1pPr defTabSz="963613" eaLnBrk="0" hangingPunct="0">
              <a:defRPr sz="800">
                <a:solidFill>
                  <a:srgbClr val="000000"/>
                </a:solidFill>
                <a:latin typeface="Verdana" pitchFamily="34" charset="0"/>
                <a:cs typeface="Times New Roman" pitchFamily="18" charset="0"/>
                <a:sym typeface="Symbol" pitchFamily="18" charset="2"/>
              </a:defRPr>
            </a:lvl1pPr>
          </a:lstStyle>
          <a:p>
            <a:pPr marL="108000"/>
            <a:r>
              <a:rPr kumimoji="0" lang="en-GB" b="0" i="0" u="none" strike="noStrike" kern="1200" cap="none" spc="0" normalizeH="0" baseline="0" noProof="0" dirty="0" smtClean="0">
                <a:ln>
                  <a:noFill/>
                </a:ln>
                <a:solidFill>
                  <a:schemeClr val="tx1"/>
                </a:solidFill>
                <a:effectLst/>
                <a:uLnTx/>
                <a:uFillTx/>
                <a:latin typeface="Verdana" pitchFamily="34" charset="0"/>
                <a:ea typeface="+mn-ea"/>
                <a:cs typeface="Times New Roman" pitchFamily="18" charset="0"/>
                <a:sym typeface="Symbol" pitchFamily="18" charset="2"/>
              </a:rPr>
              <a:t>Pharmakon</a:t>
            </a:r>
            <a:endParaRPr kumimoji="0" lang="en-GB" b="0" i="0" u="none" strike="noStrike" kern="1200" cap="none" spc="0" normalizeH="0" baseline="0" noProof="0" dirty="0">
              <a:ln>
                <a:noFill/>
              </a:ln>
              <a:solidFill>
                <a:schemeClr val="tx1"/>
              </a:solidFill>
              <a:effectLst/>
              <a:uLnTx/>
              <a:uFillTx/>
              <a:latin typeface="Verdana" pitchFamily="34" charset="0"/>
              <a:ea typeface="+mn-ea"/>
              <a:cs typeface="Times New Roman" pitchFamily="18" charset="0"/>
              <a:sym typeface="Symbol" pitchFamily="18" charset="2"/>
            </a:endParaRPr>
          </a:p>
        </p:txBody>
      </p:sp>
      <p:sp>
        <p:nvSpPr>
          <p:cNvPr id="13" name="Rektangel 12">
            <a:extLst>
              <a:ext uri="{FF2B5EF4-FFF2-40B4-BE49-F238E27FC236}">
                <a16:creationId xmlns:a16="http://schemas.microsoft.com/office/drawing/2014/main" id="{66A3BCD6-7D0F-454E-B35E-F0998FFA2E65}"/>
              </a:ext>
            </a:extLst>
          </p:cNvPr>
          <p:cNvSpPr/>
          <p:nvPr/>
        </p:nvSpPr>
        <p:spPr>
          <a:xfrm>
            <a:off x="5138" y="9720168"/>
            <a:ext cx="274434" cy="200055"/>
          </a:xfrm>
          <a:prstGeom prst="rect">
            <a:avLst/>
          </a:prstGeom>
        </p:spPr>
        <p:txBody>
          <a:bodyPr wrap="none">
            <a:spAutoFit/>
          </a:bodyPr>
          <a:lstStyle/>
          <a:p>
            <a:r>
              <a:rPr lang="en-GB" sz="680" b="0" baseline="0" dirty="0" smtClean="0">
                <a:latin typeface="Verdana" panose="020B0604030504040204" pitchFamily="34" charset="0"/>
                <a:ea typeface="Verdana" panose="020B0604030504040204" pitchFamily="34" charset="0"/>
                <a:cs typeface="Verdana" panose="020B0604030504040204" pitchFamily="34" charset="0"/>
              </a:rPr>
              <a:t>©</a:t>
            </a:r>
            <a:endParaRPr lang="en-GB" sz="680" dirty="0"/>
          </a:p>
        </p:txBody>
      </p:sp>
      <p:sp>
        <p:nvSpPr>
          <p:cNvPr id="14" name="Rectangle 15">
            <a:extLst>
              <a:ext uri="{FF2B5EF4-FFF2-40B4-BE49-F238E27FC236}">
                <a16:creationId xmlns:a16="http://schemas.microsoft.com/office/drawing/2014/main" id="{A20A89B1-0E9F-421E-80BD-0365B340E258}"/>
              </a:ext>
            </a:extLst>
          </p:cNvPr>
          <p:cNvSpPr>
            <a:spLocks noChangeArrowheads="1"/>
          </p:cNvSpPr>
          <p:nvPr/>
        </p:nvSpPr>
        <p:spPr bwMode="auto">
          <a:xfrm>
            <a:off x="3721100" y="9413875"/>
            <a:ext cx="3076575" cy="512763"/>
          </a:xfrm>
          <a:prstGeom prst="rect">
            <a:avLst/>
          </a:prstGeom>
          <a:noFill/>
          <a:ln w="9525">
            <a:noFill/>
            <a:miter lim="800000"/>
            <a:headEnd/>
            <a:tailEnd/>
          </a:ln>
          <a:effectLst/>
        </p:spPr>
        <p:txBody>
          <a:bodyPr lIns="96415" tIns="48208" rIns="96415" bIns="48208" anchor="b"/>
          <a:lstStyle/>
          <a:p>
            <a:pPr algn="r" defTabSz="963535">
              <a:defRPr/>
            </a:pPr>
            <a:fld id="{1417A810-DAC8-4129-84BA-975AC214D52A}" type="slidenum">
              <a:rPr lang="en-GB" sz="800" smtClean="0">
                <a:solidFill>
                  <a:schemeClr val="tx1"/>
                </a:solidFill>
                <a:latin typeface="Verdana" pitchFamily="34" charset="0"/>
              </a:rPr>
              <a:pPr algn="r" defTabSz="963535">
                <a:defRPr/>
              </a:pPr>
              <a:t>‹#›</a:t>
            </a:fld>
            <a:endParaRPr lang="en-GB" sz="800" dirty="0">
              <a:solidFill>
                <a:schemeClr val="tx1"/>
              </a:solidFill>
              <a:latin typeface="Verdana" pitchFamily="34" charset="0"/>
            </a:endParaRPr>
          </a:p>
        </p:txBody>
      </p:sp>
    </p:spTree>
    <p:extLst>
      <p:ext uri="{BB962C8B-B14F-4D97-AF65-F5344CB8AC3E}">
        <p14:creationId xmlns:p14="http://schemas.microsoft.com/office/powerpoint/2010/main" val="91088521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gn="l" defTabSz="914400"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gn="l" defTabSz="914400"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gn="l" defTabSz="914400"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85738"/>
            <a:ext cx="5527675" cy="34559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3335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35000" y="185738"/>
            <a:ext cx="5527675" cy="3455987"/>
          </a:xfrm>
        </p:spPr>
      </p:sp>
      <p:sp>
        <p:nvSpPr>
          <p:cNvPr id="3" name="Pladsholder til noter 2"/>
          <p:cNvSpPr>
            <a:spLocks noGrp="1"/>
          </p:cNvSpPr>
          <p:nvPr>
            <p:ph type="body" idx="1"/>
          </p:nvPr>
        </p:nvSpPr>
        <p:spPr/>
        <p:txBody>
          <a:bodyPr/>
          <a:lstStyle/>
          <a:p>
            <a:r>
              <a:rPr lang="en-GB" sz="9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Just some more words about what we want to work for with this network. The Danish network provides a platform for community pharmacies and researches to meet. We discuss ideas which can develop pharmacy practice and with collaboration between practice and research, we ensure the quality of projects. </a:t>
            </a:r>
          </a:p>
          <a:p>
            <a:endParaRPr lang="en-GB" sz="9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GB" sz="900" b="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network facilitates discussion and collaboration between researchers and community pharmacies. That creates results which can make the value of community pharmacies visible for patients and society when these results are published.</a:t>
            </a:r>
          </a:p>
          <a:p>
            <a:endParaRPr lang="en-GB" sz="900" b="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So </a:t>
            </a:r>
            <a:r>
              <a:rPr lang="da-DK" sz="900" b="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this</a:t>
            </a:r>
            <a:r>
              <a:rPr lang="da-DK" sz="9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is </a:t>
            </a:r>
            <a:r>
              <a:rPr lang="da-DK" sz="900" b="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what</a:t>
            </a:r>
            <a:r>
              <a:rPr lang="da-DK" sz="9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the </a:t>
            </a:r>
            <a:r>
              <a:rPr lang="da-DK" sz="900" b="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network</a:t>
            </a:r>
            <a:r>
              <a:rPr lang="da-DK" sz="9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da-DK" sz="900" b="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want</a:t>
            </a:r>
            <a:r>
              <a:rPr lang="da-DK" sz="9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to do and </a:t>
            </a:r>
            <a:r>
              <a:rPr lang="da-DK" sz="900" b="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work</a:t>
            </a:r>
            <a:r>
              <a:rPr lang="da-DK" sz="9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for.</a:t>
            </a:r>
            <a:endParaRPr lang="en-GB" sz="900" b="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(Researchers can qualify projects and ideas from the community pharmacies, which validates</a:t>
            </a:r>
            <a:r>
              <a:rPr lang="en-GB" sz="900" kern="1200" baseline="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the projects and gets them</a:t>
            </a:r>
            <a:r>
              <a:rPr lang="en-GB" sz="9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ready for publication. Community pharmacies can qualify projects and ideas from researchers so the projects become relevant for patients and community pharmacies.)</a:t>
            </a:r>
          </a:p>
          <a:p>
            <a:endParaRPr lang="da-DK" sz="9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lidenummer 3"/>
          <p:cNvSpPr>
            <a:spLocks noGrp="1"/>
          </p:cNvSpPr>
          <p:nvPr>
            <p:ph type="sldNum" sz="quarter" idx="5"/>
          </p:nvPr>
        </p:nvSpPr>
        <p:spPr/>
        <p:txBody>
          <a:bodyPr/>
          <a:lstStyle/>
          <a:p>
            <a:fld id="{421B0811-C25B-4228-8A54-8D14B137AB06}" type="slidenum">
              <a:rPr lang="da-DK" smtClean="0"/>
              <a:t>10</a:t>
            </a:fld>
            <a:endParaRPr lang="da-DK" dirty="0"/>
          </a:p>
        </p:txBody>
      </p:sp>
    </p:spTree>
    <p:extLst>
      <p:ext uri="{BB962C8B-B14F-4D97-AF65-F5344CB8AC3E}">
        <p14:creationId xmlns:p14="http://schemas.microsoft.com/office/powerpoint/2010/main" val="122726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35000" y="185738"/>
            <a:ext cx="5527675" cy="3455987"/>
          </a:xfrm>
        </p:spPr>
      </p:sp>
      <p:sp>
        <p:nvSpPr>
          <p:cNvPr id="3" name="Pladsholder til noter 2"/>
          <p:cNvSpPr>
            <a:spLocks noGrp="1"/>
          </p:cNvSpPr>
          <p:nvPr>
            <p:ph type="body" idx="1"/>
          </p:nvPr>
        </p:nvSpPr>
        <p:spPr/>
        <p:txBody>
          <a:bodyPr/>
          <a:lstStyle/>
          <a:p>
            <a:pPr marL="0" lvl="0" indent="0">
              <a:buFont typeface="Arial" panose="020B0604020202020204" pitchFamily="34" charset="0"/>
              <a:buNone/>
            </a:pP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Now I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how</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told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you</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about</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the purpose of the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network</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the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role</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of the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steerring</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commitee</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and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examples</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of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projects</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And on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this</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slide I have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gathered</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some</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thoughts</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about</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opportunities</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for community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pharmacies</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when</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they</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join the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netwærk</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From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my</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point of view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they</a:t>
            </a:r>
            <a:r>
              <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da-DK" sz="9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can</a:t>
            </a:r>
            <a:endParaRPr lang="da-DK"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lvl="0" indent="0">
              <a:buFont typeface="Arial" panose="020B0604020202020204" pitchFamily="34" charset="0"/>
              <a:buNone/>
            </a:pPr>
            <a:endParaRPr lang="en-GB" sz="9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Get, add and qualify ideas</a:t>
            </a:r>
            <a:endParaRPr lang="en-GB" sz="9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noProof="0" dirty="0"/>
              <a:t>Find collaborators all over Denmark </a:t>
            </a:r>
          </a:p>
          <a:p>
            <a:pPr marL="171450" indent="-171450">
              <a:buFont typeface="Arial" panose="020B0604020202020204" pitchFamily="34" charset="0"/>
              <a:buChar char="•"/>
            </a:pPr>
            <a:r>
              <a:rPr lang="en-GB" noProof="0" dirty="0"/>
              <a:t>Discuss the project in different phases and get competent feedback</a:t>
            </a:r>
          </a:p>
          <a:p>
            <a:pPr marL="171450" indent="-171450">
              <a:buFont typeface="Arial" panose="020B0604020202020204" pitchFamily="34" charset="0"/>
              <a:buChar char="•"/>
            </a:pPr>
            <a:r>
              <a:rPr lang="en-GB" noProof="0" dirty="0"/>
              <a:t>Learn from each others’ experiences</a:t>
            </a:r>
          </a:p>
          <a:p>
            <a:pPr marL="171450" indent="-171450">
              <a:buFont typeface="Arial" panose="020B0604020202020204" pitchFamily="34" charset="0"/>
              <a:buChar char="•"/>
            </a:pPr>
            <a:r>
              <a:rPr lang="en-GB" noProof="0" dirty="0"/>
              <a:t>Gain experience in project management</a:t>
            </a:r>
          </a:p>
          <a:p>
            <a:pPr marL="171450" indent="-171450">
              <a:buFont typeface="Arial" panose="020B0604020202020204" pitchFamily="34" charset="0"/>
              <a:buChar char="•"/>
            </a:pPr>
            <a:r>
              <a:rPr lang="en-GB" noProof="0" dirty="0"/>
              <a:t>Run their own projects</a:t>
            </a:r>
          </a:p>
          <a:p>
            <a:pPr marL="171450" indent="-171450">
              <a:buFont typeface="Arial" panose="020B0604020202020204" pitchFamily="34" charset="0"/>
              <a:buChar char="•"/>
            </a:pPr>
            <a:r>
              <a:rPr lang="en-GB" b="0" noProof="0" dirty="0"/>
              <a:t>And they can Participate in projects that other</a:t>
            </a:r>
            <a:r>
              <a:rPr lang="en-GB" b="0" baseline="0" noProof="0" dirty="0"/>
              <a:t>s</a:t>
            </a:r>
            <a:r>
              <a:rPr lang="en-GB" b="0" noProof="0" dirty="0"/>
              <a:t> are running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Communicate results and get assistance to do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Contribute to the development of pharmacy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noProof="0" dirty="0"/>
              <a:t>Feel a sense of ownership of research and development of pharmacy practice in Denmark; the feeling that it is not only research institutions that research and develop pharmacy practice, but the</a:t>
            </a:r>
            <a:r>
              <a:rPr lang="en-GB" b="0" baseline="0" noProof="0" dirty="0"/>
              <a:t> </a:t>
            </a:r>
            <a:r>
              <a:rPr lang="en-GB" b="0" noProof="0" dirty="0"/>
              <a:t>pharmacies</a:t>
            </a:r>
            <a:r>
              <a:rPr lang="en-GB" b="0" baseline="0" noProof="0" dirty="0"/>
              <a:t> are part of it</a:t>
            </a:r>
            <a:r>
              <a:rPr lang="en-GB" b="0" noProof="0" dirty="0"/>
              <a:t>.</a:t>
            </a:r>
          </a:p>
          <a:p>
            <a:endParaRPr lang="en-US" dirty="0"/>
          </a:p>
          <a:p>
            <a:endParaRPr lang="da-DK" dirty="0"/>
          </a:p>
        </p:txBody>
      </p:sp>
    </p:spTree>
    <p:extLst>
      <p:ext uri="{BB962C8B-B14F-4D97-AF65-F5344CB8AC3E}">
        <p14:creationId xmlns:p14="http://schemas.microsoft.com/office/powerpoint/2010/main" val="3111542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35000" y="185738"/>
            <a:ext cx="5527675" cy="3455987"/>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 this figure I want to show you the process from a project idea to a completed project which can be communicated. In step one, a</a:t>
            </a:r>
            <a:r>
              <a:rPr lang="en-US" sz="900" dirty="0">
                <a:solidFill>
                  <a:schemeClr val="tx1"/>
                </a:solidFill>
                <a:latin typeface="Montserrat Light" pitchFamily="2" charset="77"/>
                <a:ea typeface="Lato Light" panose="020F0502020204030203" pitchFamily="34" charset="0"/>
                <a:cs typeface="Mukta ExtraLight" panose="020B0000000000000000" pitchFamily="34" charset="77"/>
              </a:rPr>
              <a:t> community pharmacy or researcher sends a project idea to the steering committee. In step two, the idea and project description are discussed in the steering committee together with the project manager at e.g. an online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Montserrat Light" pitchFamily="2" charset="77"/>
              <a:ea typeface="Lato Light" panose="020F0502020204030203" pitchFamily="34" charset="0"/>
              <a:cs typeface="Mukta ExtraLight" panose="020B0000000000000000"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ontserrat Light" pitchFamily="2" charset="77"/>
                <a:ea typeface="Lato Light" panose="020F0502020204030203" pitchFamily="34" charset="0"/>
                <a:cs typeface="Mukta ExtraLight" panose="020B0000000000000000" pitchFamily="34" charset="77"/>
              </a:rPr>
              <a:t>In step three, the project is approved by the steering committee. </a:t>
            </a:r>
            <a:r>
              <a:rPr lang="en-GB" dirty="0"/>
              <a:t>Sometimes it may require a few rounds between steps two and three to ensure that the projects are on the right path and are relevant for the patients and community pharmacies and that the methods are satisfactory.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Step four is where the project is carried</a:t>
            </a:r>
            <a:r>
              <a:rPr lang="en-GB" baseline="0" dirty="0"/>
              <a:t> out. </a:t>
            </a:r>
            <a:r>
              <a:rPr lang="en-US" sz="900" dirty="0">
                <a:solidFill>
                  <a:schemeClr val="tx1"/>
                </a:solidFill>
                <a:latin typeface="Montserrat Light" pitchFamily="2" charset="77"/>
                <a:ea typeface="Lato Light" panose="020F0502020204030203" pitchFamily="34" charset="0"/>
                <a:cs typeface="Mukta ExtraLight" panose="020B0000000000000000" pitchFamily="34" charset="77"/>
              </a:rPr>
              <a:t>During the project period the steering committee provides feedback, and often</a:t>
            </a:r>
            <a:r>
              <a:rPr lang="en-US" sz="9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researchers offer support to community pharmacy staff on project design and methods. In later project stages, support is provided on how to publish the results of the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In step five, the project has been completed, and results are</a:t>
            </a:r>
            <a:r>
              <a:rPr lang="en-US" sz="900" dirty="0">
                <a:solidFill>
                  <a:schemeClr val="tx1"/>
                </a:solidFill>
                <a:latin typeface="Montserrat Light" pitchFamily="2" charset="77"/>
                <a:ea typeface="Lato Light" panose="020F0502020204030203" pitchFamily="34" charset="0"/>
                <a:cs typeface="Mukta ExtraLight" panose="020B0000000000000000" pitchFamily="34" charset="77"/>
              </a:rPr>
              <a:t> communicated to the network and other stakeholders. The network also</a:t>
            </a:r>
            <a:r>
              <a:rPr lang="en-US" sz="900" baseline="0" dirty="0">
                <a:solidFill>
                  <a:schemeClr val="tx1"/>
                </a:solidFill>
                <a:latin typeface="Montserrat Light" pitchFamily="2" charset="77"/>
                <a:ea typeface="Lato Light" panose="020F0502020204030203" pitchFamily="34" charset="0"/>
                <a:cs typeface="Mukta ExtraLight" panose="020B0000000000000000" pitchFamily="34" charset="77"/>
              </a:rPr>
              <a:t> provides communication </a:t>
            </a:r>
            <a:r>
              <a:rPr lang="en-US" sz="900" dirty="0">
                <a:solidFill>
                  <a:schemeClr val="tx1"/>
                </a:solidFill>
                <a:latin typeface="Montserrat Light" pitchFamily="2" charset="77"/>
                <a:ea typeface="Lato Light" panose="020F0502020204030203" pitchFamily="34" charset="0"/>
                <a:cs typeface="Mukta ExtraLight" panose="020B0000000000000000" pitchFamily="34" charset="77"/>
              </a:rPr>
              <a:t>support from the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u="none" strike="noStrike" kern="1200" baseline="0" dirty="0">
              <a:solidFill>
                <a:schemeClr val="tx1"/>
              </a:solidFill>
              <a:latin typeface="Montserrat Light" pitchFamily="2" charset="77"/>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this is the path from project idea to a completed project which can be communicated.</a:t>
            </a:r>
            <a:endParaRPr lang="en-US" sz="9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62288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85738"/>
            <a:ext cx="5527675" cy="34559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86702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35000" y="185738"/>
            <a:ext cx="5527675" cy="3455987"/>
          </a:xfrm>
        </p:spPr>
      </p:sp>
      <p:sp>
        <p:nvSpPr>
          <p:cNvPr id="3" name="Pladsholder til noter 2"/>
          <p:cNvSpPr>
            <a:spLocks noGrp="1"/>
          </p:cNvSpPr>
          <p:nvPr>
            <p:ph type="body" idx="1"/>
          </p:nvPr>
        </p:nvSpPr>
        <p:spPr/>
        <p:txBody>
          <a:bodyPr/>
          <a:lstStyle/>
          <a:p>
            <a:r>
              <a:rPr lang="en-GB" noProof="0" dirty="0"/>
              <a:t>Now something about the projects in the network. The projects fall into two categories: Research p</a:t>
            </a:r>
            <a:r>
              <a:rPr lang="en-GB" sz="900" b="0" noProof="0" dirty="0"/>
              <a:t>rojects started from the research institutions, this could also be pharmacist master’s projects, and practice-based projects started and often completed by the community pharmacies.</a:t>
            </a:r>
            <a:endParaRPr lang="en-GB" noProof="0" dirty="0"/>
          </a:p>
          <a:p>
            <a:endParaRPr lang="en-GB" noProof="0" dirty="0"/>
          </a:p>
          <a:p>
            <a:r>
              <a:rPr lang="en-GB" noProof="0" dirty="0"/>
              <a:t>Right now the projects typically fall into three themes:</a:t>
            </a:r>
            <a:br>
              <a:rPr lang="en-GB" noProof="0" dirty="0"/>
            </a:br>
            <a:endParaRPr lang="en-GB" noProof="0" dirty="0"/>
          </a:p>
          <a:p>
            <a:pPr marL="171450" indent="-171450">
              <a:buFontTx/>
              <a:buChar char="-"/>
            </a:pPr>
            <a:r>
              <a:rPr lang="en-GB" noProof="0" dirty="0"/>
              <a:t>Covering practice at the community pharmacy – what is happening at the pharmacy today</a:t>
            </a:r>
          </a:p>
          <a:p>
            <a:pPr marL="171450" indent="-171450">
              <a:buFontTx/>
              <a:buChar char="-"/>
            </a:pPr>
            <a:r>
              <a:rPr lang="en-GB" noProof="0" dirty="0"/>
              <a:t>Development of new pharmacy health services</a:t>
            </a:r>
          </a:p>
          <a:p>
            <a:pPr marL="171450" indent="-171450">
              <a:buFontTx/>
              <a:buChar char="-"/>
            </a:pPr>
            <a:r>
              <a:rPr lang="en-GB" noProof="0" dirty="0"/>
              <a:t>Improvement of existing tasks and services</a:t>
            </a:r>
          </a:p>
        </p:txBody>
      </p:sp>
    </p:spTree>
    <p:extLst>
      <p:ext uri="{BB962C8B-B14F-4D97-AF65-F5344CB8AC3E}">
        <p14:creationId xmlns:p14="http://schemas.microsoft.com/office/powerpoint/2010/main" val="1690327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35000" y="185738"/>
            <a:ext cx="5527675" cy="3455987"/>
          </a:xfrm>
        </p:spPr>
      </p:sp>
      <p:sp>
        <p:nvSpPr>
          <p:cNvPr id="3" name="Pladsholder til noter 2"/>
          <p:cNvSpPr>
            <a:spLocks noGrp="1"/>
          </p:cNvSpPr>
          <p:nvPr>
            <p:ph type="body" idx="1"/>
          </p:nvPr>
        </p:nvSpPr>
        <p:spPr/>
        <p:txBody>
          <a:bodyPr/>
          <a:lstStyle/>
          <a:p>
            <a:r>
              <a:rPr lang="en-GB" sz="900" b="0" noProof="0" dirty="0"/>
              <a:t>With this overview of completed projects in the network I want to show you that 10 projects have been completed. When the network was established, more projects were initiated by the research institutions and fewer by the community pharmacies. The ones with the red arrows were initiated by the community pharmacies.</a:t>
            </a:r>
          </a:p>
          <a:p>
            <a:endParaRPr lang="da-DK" sz="900" b="0" dirty="0"/>
          </a:p>
        </p:txBody>
      </p:sp>
    </p:spTree>
    <p:extLst>
      <p:ext uri="{BB962C8B-B14F-4D97-AF65-F5344CB8AC3E}">
        <p14:creationId xmlns:p14="http://schemas.microsoft.com/office/powerpoint/2010/main" val="2237271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35000" y="185738"/>
            <a:ext cx="5527675" cy="3455987"/>
          </a:xfrm>
        </p:spPr>
      </p:sp>
      <p:sp>
        <p:nvSpPr>
          <p:cNvPr id="3" name="Pladsholder til noter 2"/>
          <p:cNvSpPr>
            <a:spLocks noGrp="1"/>
          </p:cNvSpPr>
          <p:nvPr>
            <p:ph type="body" idx="1"/>
          </p:nvPr>
        </p:nvSpPr>
        <p:spPr/>
        <p:txBody>
          <a:bodyPr/>
          <a:lstStyle/>
          <a:p>
            <a:r>
              <a:rPr lang="en-GB" sz="900" b="0" noProof="0" dirty="0"/>
              <a:t>With this overview of completed projects in the network I want to show you that 10 projects have been completed. When the network was established, more projects were initiated by the research institutions and fewer by the community pharmacies. The ones with the red arrows were initiated by the community pharmacies.</a:t>
            </a:r>
          </a:p>
          <a:p>
            <a:endParaRPr lang="da-DK" sz="900" b="0" dirty="0"/>
          </a:p>
        </p:txBody>
      </p:sp>
    </p:spTree>
    <p:extLst>
      <p:ext uri="{BB962C8B-B14F-4D97-AF65-F5344CB8AC3E}">
        <p14:creationId xmlns:p14="http://schemas.microsoft.com/office/powerpoint/2010/main" val="624903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35000" y="185738"/>
            <a:ext cx="5527675" cy="3455987"/>
          </a:xfrm>
        </p:spPr>
      </p:sp>
      <p:sp>
        <p:nvSpPr>
          <p:cNvPr id="3" name="Pladsholder til noter 2"/>
          <p:cNvSpPr>
            <a:spLocks noGrp="1"/>
          </p:cNvSpPr>
          <p:nvPr>
            <p:ph type="body" idx="1"/>
          </p:nvPr>
        </p:nvSpPr>
        <p:spPr/>
        <p:txBody>
          <a:bodyPr/>
          <a:lstStyle/>
          <a:p>
            <a:r>
              <a:rPr lang="en-GB" sz="900" b="0" noProof="0" dirty="0"/>
              <a:t>This is an overview of ongoing projects in the network (12 projects). As you can see, more of them are what we call practice-based  projects that started at the community pharmacy and are managed by one or more community pharmacies. </a:t>
            </a:r>
          </a:p>
          <a:p>
            <a:endParaRPr lang="en-GB" sz="900"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noProof="0" dirty="0"/>
              <a:t>I would like to tell you more about the first one: </a:t>
            </a:r>
            <a:r>
              <a:rPr lang="en-GB" noProof="0" dirty="0"/>
              <a:t>Triple whammy effect – safe use of NSAID</a:t>
            </a:r>
            <a:r>
              <a:rPr lang="en-GB" sz="900" b="0" noProof="0" dirty="0"/>
              <a:t>.</a:t>
            </a:r>
          </a:p>
        </p:txBody>
      </p:sp>
    </p:spTree>
    <p:extLst>
      <p:ext uri="{BB962C8B-B14F-4D97-AF65-F5344CB8AC3E}">
        <p14:creationId xmlns:p14="http://schemas.microsoft.com/office/powerpoint/2010/main" val="463702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35000" y="185738"/>
            <a:ext cx="5527675" cy="3455987"/>
          </a:xfrm>
        </p:spPr>
      </p:sp>
      <p:sp>
        <p:nvSpPr>
          <p:cNvPr id="3" name="Pladsholder til noter 2"/>
          <p:cNvSpPr>
            <a:spLocks noGrp="1"/>
          </p:cNvSpPr>
          <p:nvPr>
            <p:ph type="body" idx="1"/>
          </p:nvPr>
        </p:nvSpPr>
        <p:spPr/>
        <p:txBody>
          <a:bodyPr/>
          <a:lstStyle/>
          <a:p>
            <a:pPr>
              <a:lnSpc>
                <a:spcPct val="115000"/>
              </a:lnSpc>
              <a:spcBef>
                <a:spcPts val="600"/>
              </a:spcBef>
              <a:spcAft>
                <a:spcPts val="600"/>
              </a:spcAft>
            </a:pPr>
            <a:r>
              <a:rPr lang="en-US" sz="900" dirty="0">
                <a:effectLst/>
                <a:latin typeface="Garamond" panose="02020404030301010803" pitchFamily="18" charset="0"/>
                <a:ea typeface="Calibri" panose="020F0502020204030204" pitchFamily="34" charset="0"/>
                <a:cs typeface="Times New Roman" panose="02020603050405020304" pitchFamily="18" charset="0"/>
              </a:rPr>
              <a:t>The idea for this project was conceived at a meeting with some of the first community pharmacy members of the network. The project was later developed by the steering committee and further at another network meeting with community pharmacy members. </a:t>
            </a:r>
            <a:endParaRPr lang="da-DK" sz="900" dirty="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endParaRPr lang="en-US" sz="900" dirty="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en-US" sz="900" dirty="0">
                <a:effectLst/>
                <a:latin typeface="Garamond" panose="02020404030301010803" pitchFamily="18" charset="0"/>
                <a:ea typeface="Calibri" panose="020F0502020204030204" pitchFamily="34" charset="0"/>
                <a:cs typeface="Times New Roman" panose="02020603050405020304" pitchFamily="18" charset="0"/>
              </a:rPr>
              <a:t>The project aimed to quantify and describe customers’ information seeking behaviour prior to community pharmacy visits, (and to describe how pharmacy staff use this information in their counselling.)</a:t>
            </a:r>
          </a:p>
          <a:p>
            <a:pPr>
              <a:lnSpc>
                <a:spcPct val="115000"/>
              </a:lnSpc>
              <a:spcBef>
                <a:spcPts val="600"/>
              </a:spcBef>
              <a:spcAft>
                <a:spcPts val="600"/>
              </a:spcAft>
            </a:pPr>
            <a:endParaRPr lang="da-DK" sz="900" dirty="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en-US" sz="900" dirty="0">
                <a:effectLst/>
                <a:latin typeface="Garamond" panose="02020404030301010803" pitchFamily="18" charset="0"/>
                <a:ea typeface="Calibri" panose="020F0502020204030204" pitchFamily="34" charset="0"/>
                <a:cs typeface="Times New Roman" panose="02020603050405020304" pitchFamily="18" charset="0"/>
              </a:rPr>
              <a:t>All members of the network were invited to participate in the project, and a total of </a:t>
            </a:r>
            <a:r>
              <a:rPr lang="en-US" sz="900" b="1" dirty="0">
                <a:effectLst/>
                <a:latin typeface="Garamond" panose="02020404030301010803" pitchFamily="18" charset="0"/>
                <a:ea typeface="Calibri" panose="020F0502020204030204" pitchFamily="34" charset="0"/>
                <a:cs typeface="Times New Roman" panose="02020603050405020304" pitchFamily="18" charset="0"/>
              </a:rPr>
              <a:t>six community pharmacies </a:t>
            </a:r>
            <a:r>
              <a:rPr lang="en-US" sz="900" dirty="0">
                <a:effectLst/>
                <a:latin typeface="Garamond" panose="02020404030301010803" pitchFamily="18" charset="0"/>
                <a:ea typeface="Calibri" panose="020F0502020204030204" pitchFamily="34" charset="0"/>
                <a:cs typeface="Times New Roman" panose="02020603050405020304" pitchFamily="18" charset="0"/>
              </a:rPr>
              <a:t>agreed to participate in the data collection. The participating community pharmacies were instructed to collect data through a survey </a:t>
            </a:r>
            <a:r>
              <a:rPr lang="en-US" sz="900" b="1" dirty="0">
                <a:effectLst/>
                <a:latin typeface="Garamond" panose="02020404030301010803" pitchFamily="18" charset="0"/>
                <a:ea typeface="Calibri" panose="020F0502020204030204" pitchFamily="34" charset="0"/>
                <a:cs typeface="Times New Roman" panose="02020603050405020304" pitchFamily="18" charset="0"/>
              </a:rPr>
              <a:t>for three weeks in </a:t>
            </a:r>
            <a:r>
              <a:rPr lang="en-US" sz="900" dirty="0">
                <a:effectLst/>
                <a:latin typeface="Garamond" panose="02020404030301010803" pitchFamily="18" charset="0"/>
                <a:ea typeface="Calibri" panose="020F0502020204030204" pitchFamily="34" charset="0"/>
                <a:cs typeface="Times New Roman" panose="02020603050405020304" pitchFamily="18" charset="0"/>
              </a:rPr>
              <a:t>November 2018. Online meetings to support the data collecting community pharmacy staff by experience sharing and answering questions were conducted weekly during the</a:t>
            </a:r>
            <a:r>
              <a:rPr lang="en-US" sz="900" baseline="0" dirty="0">
                <a:effectLst/>
                <a:latin typeface="Garamond" panose="02020404030301010803" pitchFamily="18" charset="0"/>
                <a:ea typeface="Calibri" panose="020F0502020204030204" pitchFamily="34" charset="0"/>
                <a:cs typeface="Times New Roman" panose="02020603050405020304" pitchFamily="18" charset="0"/>
              </a:rPr>
              <a:t> </a:t>
            </a:r>
            <a:r>
              <a:rPr lang="en-US" sz="900" dirty="0">
                <a:effectLst/>
                <a:latin typeface="Garamond" panose="02020404030301010803" pitchFamily="18" charset="0"/>
                <a:ea typeface="Calibri" panose="020F0502020204030204" pitchFamily="34" charset="0"/>
                <a:cs typeface="Times New Roman" panose="02020603050405020304" pitchFamily="18" charset="0"/>
              </a:rPr>
              <a:t>data-collection period. A total </a:t>
            </a:r>
            <a:r>
              <a:rPr lang="en-US" sz="900" b="1" dirty="0">
                <a:effectLst/>
                <a:latin typeface="Garamond" panose="02020404030301010803" pitchFamily="18" charset="0"/>
                <a:ea typeface="Calibri" panose="020F0502020204030204" pitchFamily="34" charset="0"/>
                <a:cs typeface="Times New Roman" panose="02020603050405020304" pitchFamily="18" charset="0"/>
              </a:rPr>
              <a:t>of 2,623 customers agreed </a:t>
            </a:r>
            <a:r>
              <a:rPr lang="en-US" sz="900" dirty="0">
                <a:effectLst/>
                <a:latin typeface="Garamond" panose="02020404030301010803" pitchFamily="18" charset="0"/>
                <a:ea typeface="Calibri" panose="020F0502020204030204" pitchFamily="34" charset="0"/>
                <a:cs typeface="Times New Roman" panose="02020603050405020304" pitchFamily="18" charset="0"/>
              </a:rPr>
              <a:t>to participate in the survey, of whom </a:t>
            </a:r>
            <a:r>
              <a:rPr lang="en-US" sz="900" b="1" dirty="0">
                <a:effectLst/>
                <a:latin typeface="Garamond" panose="02020404030301010803" pitchFamily="18" charset="0"/>
                <a:ea typeface="Calibri" panose="020F0502020204030204" pitchFamily="34" charset="0"/>
                <a:cs typeface="Times New Roman" panose="02020603050405020304" pitchFamily="18" charset="0"/>
              </a:rPr>
              <a:t>14.4% sought </a:t>
            </a:r>
            <a:r>
              <a:rPr lang="en-US" sz="900" dirty="0">
                <a:effectLst/>
                <a:latin typeface="Garamond" panose="02020404030301010803" pitchFamily="18" charset="0"/>
                <a:ea typeface="Calibri" panose="020F0502020204030204" pitchFamily="34" charset="0"/>
                <a:cs typeface="Times New Roman" panose="02020603050405020304" pitchFamily="18" charset="0"/>
              </a:rPr>
              <a:t>information prior to visiting the community pharmacy. The project resulted in a paper</a:t>
            </a:r>
            <a:r>
              <a:rPr lang="en-US" sz="900" baseline="30000" dirty="0">
                <a:effectLst/>
                <a:latin typeface="Garamond" panose="02020404030301010803" pitchFamily="18" charset="0"/>
                <a:ea typeface="Calibri" panose="020F0502020204030204" pitchFamily="34" charset="0"/>
                <a:cs typeface="Times New Roman" panose="02020603050405020304" pitchFamily="18" charset="0"/>
              </a:rPr>
              <a:t>2</a:t>
            </a:r>
            <a:r>
              <a:rPr lang="en-US" sz="900" dirty="0">
                <a:effectLst/>
                <a:latin typeface="Garamond" panose="02020404030301010803" pitchFamily="18" charset="0"/>
                <a:ea typeface="Calibri" panose="020F0502020204030204" pitchFamily="34" charset="0"/>
                <a:cs typeface="Times New Roman" panose="02020603050405020304" pitchFamily="18" charset="0"/>
              </a:rPr>
              <a:t> published in Research in Social and Administrative Pharmacy.</a:t>
            </a:r>
          </a:p>
          <a:p>
            <a:endParaRPr lang="en-GB" dirty="0"/>
          </a:p>
          <a:p>
            <a:r>
              <a:rPr lang="en-GB" dirty="0"/>
              <a:t>The results were discussed at a network meeting in November 2019, where community pharmacies discussed how they could use this new knowledge in their counselling of patients, for example by routinely asking patients whether they had sought information prior to visiting the pharmacy and having a dialogue on the basis of the patients’ knowledge from their search for information.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this was an example of one of the completed projects which started as an idea from a community pharmacy at a meeting, and was carried out through collaboration between researchers and community pharmacies.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Garamond" panose="02020404030301010803" pitchFamily="18" charset="0"/>
                <a:ea typeface="Calibri" panose="020F0502020204030204" pitchFamily="34" charset="0"/>
                <a:cs typeface="Times New Roman" panose="02020603050405020304" pitchFamily="18" charset="0"/>
              </a:rPr>
              <a:t>(The data collected in this project included: whether the customer sought information before visiting the pharmacy, sources of information, the customers’ motivation for seeking information, what the information concerned; medication, supplements, symptoms, treatment etc. Finally, the pharmacy staff recorded what they did with the information which the customer presented at the counter.)</a:t>
            </a:r>
            <a:endParaRPr lang="da-DK" sz="900" dirty="0">
              <a:effectLst/>
              <a:latin typeface="Garamond" panose="02020404030301010803" pitchFamily="18"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398237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35000" y="185738"/>
            <a:ext cx="5527675" cy="3455987"/>
          </a:xfrm>
        </p:spPr>
      </p:sp>
      <p:sp>
        <p:nvSpPr>
          <p:cNvPr id="3" name="Pladsholder til noter 2"/>
          <p:cNvSpPr>
            <a:spLocks noGrp="1"/>
          </p:cNvSpPr>
          <p:nvPr>
            <p:ph type="body" idx="1"/>
          </p:nvPr>
        </p:nvSpPr>
        <p:spPr/>
        <p:txBody>
          <a:bodyPr/>
          <a:lstStyle/>
          <a:p>
            <a:r>
              <a:rPr lang="en-GB" noProof="0" dirty="0"/>
              <a:t>The aim of the project is to:</a:t>
            </a:r>
            <a:br>
              <a:rPr lang="en-GB" noProof="0" dirty="0"/>
            </a:br>
            <a:endParaRPr lang="en-GB" noProof="0" dirty="0"/>
          </a:p>
          <a:p>
            <a:pPr marL="171450" indent="-171450">
              <a:buFontTx/>
              <a:buChar char="-"/>
            </a:pPr>
            <a:r>
              <a:rPr lang="en-GB" noProof="0" dirty="0"/>
              <a:t>Cover the number of patients in community pharmacies who get the triple whammy combination</a:t>
            </a:r>
          </a:p>
          <a:p>
            <a:pPr marL="171450" indent="-171450">
              <a:buFontTx/>
              <a:buChar char="-"/>
            </a:pPr>
            <a:r>
              <a:rPr lang="en-GB" noProof="0" dirty="0"/>
              <a:t>Give the patients information through an information leaflet and to counsel the patients about the effect</a:t>
            </a:r>
          </a:p>
          <a:p>
            <a:pPr marL="171450" indent="-171450">
              <a:buFontTx/>
              <a:buChar char="-"/>
            </a:pPr>
            <a:r>
              <a:rPr lang="en-GB" noProof="0" dirty="0"/>
              <a:t>Spread the knowledge about the triple whammy combination at the community pharmacies, so they can help the patients and physicians.</a:t>
            </a:r>
          </a:p>
          <a:p>
            <a:endParaRPr lang="en-GB" noProof="0" dirty="0"/>
          </a:p>
          <a:p>
            <a:r>
              <a:rPr lang="en-GB" noProof="0" dirty="0"/>
              <a:t>The idea for this project started at a network meeting in 2019. At the next network meeting, the initiators were able</a:t>
            </a:r>
            <a:r>
              <a:rPr lang="en-GB" baseline="0" noProof="0" dirty="0"/>
              <a:t> to</a:t>
            </a:r>
            <a:r>
              <a:rPr lang="en-GB" noProof="0" dirty="0"/>
              <a:t> discuss their thoughts about the purpose and the content with other community pharmacies and researchers. Particularly, they received competent feedback on the methodology from researchers. </a:t>
            </a:r>
            <a:r>
              <a:rPr lang="en-GB" b="0" noProof="0" dirty="0"/>
              <a:t>One of the participants in the project group had to leave the project, but the project didn’t stop – because of the great network of other community pharmacies, three new members of the project group </a:t>
            </a:r>
            <a:r>
              <a:rPr lang="en-GB" noProof="0" dirty="0"/>
              <a:t>(two community pharmacists and one researcher)</a:t>
            </a:r>
            <a:r>
              <a:rPr lang="en-GB" b="0" noProof="0" dirty="0"/>
              <a:t> were able to step</a:t>
            </a:r>
            <a:r>
              <a:rPr lang="en-GB" b="0" baseline="0" noProof="0" dirty="0"/>
              <a:t> </a:t>
            </a:r>
            <a:r>
              <a:rPr lang="en-GB" b="0" noProof="0" dirty="0"/>
              <a:t>in within a few days</a:t>
            </a:r>
            <a:r>
              <a:rPr lang="en-GB" noProof="0" dirty="0"/>
              <a:t>.</a:t>
            </a:r>
          </a:p>
          <a:p>
            <a:endParaRPr lang="en-GB" noProof="0" dirty="0"/>
          </a:p>
          <a:p>
            <a:r>
              <a:rPr lang="en-GB" noProof="0" dirty="0"/>
              <a:t>The community pharmacists make all the materials for patients and community pharmacies, and a researcher is in charge of the data collection. 12 pharmacies are right now ready to collect data and carry out the intervention from April this year.</a:t>
            </a:r>
          </a:p>
          <a:p>
            <a:endParaRPr lang="en-GB" noProof="0" dirty="0"/>
          </a:p>
          <a:p>
            <a:r>
              <a:rPr lang="da-DK" dirty="0"/>
              <a:t>This </a:t>
            </a:r>
            <a:r>
              <a:rPr lang="da-DK" dirty="0" err="1"/>
              <a:t>was</a:t>
            </a:r>
            <a:r>
              <a:rPr lang="da-DK" dirty="0"/>
              <a:t> </a:t>
            </a:r>
            <a:r>
              <a:rPr lang="da-DK" dirty="0" err="1"/>
              <a:t>one</a:t>
            </a:r>
            <a:r>
              <a:rPr lang="da-DK" dirty="0"/>
              <a:t> more </a:t>
            </a:r>
            <a:r>
              <a:rPr lang="da-DK" dirty="0" err="1"/>
              <a:t>example</a:t>
            </a:r>
            <a:r>
              <a:rPr lang="da-DK" dirty="0"/>
              <a:t> of a practice </a:t>
            </a:r>
            <a:r>
              <a:rPr lang="da-DK" dirty="0" err="1"/>
              <a:t>based</a:t>
            </a:r>
            <a:r>
              <a:rPr lang="da-DK" dirty="0"/>
              <a:t> </a:t>
            </a:r>
            <a:r>
              <a:rPr lang="da-DK" dirty="0" err="1"/>
              <a:t>project</a:t>
            </a:r>
            <a:r>
              <a:rPr lang="da-DK" dirty="0"/>
              <a:t> and </a:t>
            </a:r>
            <a:r>
              <a:rPr lang="da-DK" dirty="0" err="1"/>
              <a:t>which</a:t>
            </a:r>
            <a:r>
              <a:rPr lang="da-DK" dirty="0"/>
              <a:t> bump on the </a:t>
            </a:r>
            <a:r>
              <a:rPr lang="da-DK" dirty="0" err="1"/>
              <a:t>way</a:t>
            </a:r>
            <a:r>
              <a:rPr lang="da-DK" dirty="0"/>
              <a:t> </a:t>
            </a:r>
            <a:r>
              <a:rPr lang="da-DK" dirty="0" err="1"/>
              <a:t>can</a:t>
            </a:r>
            <a:r>
              <a:rPr lang="da-DK" dirty="0"/>
              <a:t> </a:t>
            </a:r>
            <a:r>
              <a:rPr lang="da-DK" dirty="0" err="1"/>
              <a:t>be</a:t>
            </a:r>
            <a:r>
              <a:rPr lang="da-DK" dirty="0"/>
              <a:t> </a:t>
            </a:r>
            <a:r>
              <a:rPr lang="da-DK" dirty="0" err="1"/>
              <a:t>met</a:t>
            </a:r>
            <a:r>
              <a:rPr lang="da-DK" dirty="0"/>
              <a:t> </a:t>
            </a:r>
            <a:r>
              <a:rPr lang="da-DK" dirty="0" err="1"/>
              <a:t>where</a:t>
            </a:r>
            <a:r>
              <a:rPr lang="da-DK" dirty="0"/>
              <a:t> the </a:t>
            </a:r>
            <a:r>
              <a:rPr lang="da-DK" dirty="0" err="1"/>
              <a:t>network</a:t>
            </a:r>
            <a:r>
              <a:rPr lang="da-DK" dirty="0"/>
              <a:t> step up and support.</a:t>
            </a:r>
            <a:endParaRPr lang="en-GB" noProof="0" dirty="0"/>
          </a:p>
        </p:txBody>
      </p:sp>
    </p:spTree>
    <p:extLst>
      <p:ext uri="{BB962C8B-B14F-4D97-AF65-F5344CB8AC3E}">
        <p14:creationId xmlns:p14="http://schemas.microsoft.com/office/powerpoint/2010/main" val="273383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85738"/>
            <a:ext cx="5527675" cy="34559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93389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35000" y="185738"/>
            <a:ext cx="5527675" cy="3455987"/>
          </a:xfrm>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srgbClr val="000000"/>
                </a:solidFill>
                <a:effectLst/>
                <a:uLnTx/>
                <a:uFillTx/>
                <a:latin typeface="Microsoft New Tai Lu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srgbClr val="000000"/>
              </a:solidFill>
              <a:effectLst/>
              <a:uLnTx/>
              <a:uFillTx/>
              <a:latin typeface="Microsoft New Tai Lue"/>
              <a:ea typeface="+mn-ea"/>
              <a:cs typeface="+mn-cs"/>
            </a:endParaRPr>
          </a:p>
        </p:txBody>
      </p:sp>
    </p:spTree>
    <p:extLst>
      <p:ext uri="{BB962C8B-B14F-4D97-AF65-F5344CB8AC3E}">
        <p14:creationId xmlns:p14="http://schemas.microsoft.com/office/powerpoint/2010/main" val="3976601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85738"/>
            <a:ext cx="5527675" cy="34559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73640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35000" y="185738"/>
            <a:ext cx="5527675" cy="3455987"/>
          </a:xfrm>
        </p:spPr>
      </p:sp>
      <p:sp>
        <p:nvSpPr>
          <p:cNvPr id="3" name="Pladsholder til noter 2"/>
          <p:cNvSpPr>
            <a:spLocks noGrp="1"/>
          </p:cNvSpPr>
          <p:nvPr>
            <p:ph type="body" idx="1"/>
          </p:nvPr>
        </p:nvSpPr>
        <p:spPr/>
        <p:txBody>
          <a:bodyPr/>
          <a:lstStyle/>
          <a:p>
            <a:r>
              <a:rPr lang="en-GB" noProof="0" dirty="0"/>
              <a:t>Last week I asked some community pharmacists and researchers about the opportunities and benefits they get from the network, so that I could share some fresh thoughts about joining the network with you.</a:t>
            </a:r>
          </a:p>
          <a:p>
            <a:endParaRPr lang="en-GB" noProof="0" dirty="0"/>
          </a:p>
          <a:p>
            <a:r>
              <a:rPr lang="en-GB" noProof="0" dirty="0"/>
              <a:t>These participants find that the network contributes to the practice and development of the community pharmacy, to research and new ideas on developing pharmacy practice, and that the collaboration strengthens the dialogue and will help the patients.</a:t>
            </a:r>
          </a:p>
        </p:txBody>
      </p:sp>
    </p:spTree>
    <p:extLst>
      <p:ext uri="{BB962C8B-B14F-4D97-AF65-F5344CB8AC3E}">
        <p14:creationId xmlns:p14="http://schemas.microsoft.com/office/powerpoint/2010/main" val="3824738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85738"/>
            <a:ext cx="5527675" cy="34559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39513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85738"/>
            <a:ext cx="5527675" cy="3455987"/>
          </a:xfrm>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7581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33413" y="185738"/>
            <a:ext cx="5530850" cy="3455987"/>
          </a:xfrm>
        </p:spPr>
      </p:sp>
      <p:sp>
        <p:nvSpPr>
          <p:cNvPr id="3" name="Pladsholder til noter 2"/>
          <p:cNvSpPr>
            <a:spLocks noGrp="1"/>
          </p:cNvSpPr>
          <p:nvPr>
            <p:ph type="body" idx="1"/>
          </p:nvPr>
        </p:nvSpPr>
        <p:spPr/>
        <p:txBody>
          <a:bodyPr/>
          <a:lstStyle/>
          <a:p>
            <a:endParaRPr lang="en-GB" noProof="0" dirty="0"/>
          </a:p>
        </p:txBody>
      </p:sp>
    </p:spTree>
    <p:extLst>
      <p:ext uri="{BB962C8B-B14F-4D97-AF65-F5344CB8AC3E}">
        <p14:creationId xmlns:p14="http://schemas.microsoft.com/office/powerpoint/2010/main" val="461541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35000" y="185738"/>
            <a:ext cx="5527675" cy="3455987"/>
          </a:xfrm>
        </p:spPr>
      </p:sp>
      <p:sp>
        <p:nvSpPr>
          <p:cNvPr id="3" name="Pladsholder til noter 2"/>
          <p:cNvSpPr>
            <a:spLocks noGrp="1"/>
          </p:cNvSpPr>
          <p:nvPr>
            <p:ph type="body" idx="1"/>
          </p:nvPr>
        </p:nvSpPr>
        <p:spPr/>
        <p:txBody>
          <a:bodyPr/>
          <a:lstStyle/>
          <a:p>
            <a:r>
              <a:rPr lang="en-GB" noProof="0" dirty="0"/>
              <a:t>On this last slide I have gathered some points I think you should consider if you want to initiate a network for community pharmacy practice research and development in your country:</a:t>
            </a:r>
          </a:p>
          <a:p>
            <a:endParaRPr lang="en-GB" noProof="0" dirty="0"/>
          </a:p>
          <a:p>
            <a:pPr marL="171450" indent="-171450">
              <a:buFont typeface="Arial" panose="020B0604020202020204" pitchFamily="34" charset="0"/>
              <a:buChar char="•"/>
            </a:pPr>
            <a:r>
              <a:rPr lang="en-GB" noProof="0" dirty="0"/>
              <a:t>Do it: it gives great energy for both community pharmacies and research when we share and discuss ideas and projects. In that way we contribute to developing pharmacy practice with the purpose of helping patients with medicine.</a:t>
            </a:r>
            <a:br>
              <a:rPr lang="en-GB" noProof="0" dirty="0"/>
            </a:br>
            <a:endParaRPr lang="en-GB"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Start with a few community pharmacies and researchers who are keen, see the value and are ready to invest time.</a:t>
            </a:r>
            <a:br>
              <a:rPr lang="en-GB" noProof="0" dirty="0"/>
            </a:br>
            <a:endParaRPr lang="en-GB" noProof="0" dirty="0"/>
          </a:p>
          <a:p>
            <a:pPr marL="171450" indent="-171450">
              <a:buFont typeface="Arial" panose="020B0604020202020204" pitchFamily="34" charset="0"/>
              <a:buChar char="•"/>
            </a:pPr>
            <a:r>
              <a:rPr lang="en-GB" noProof="0" dirty="0"/>
              <a:t>When you need to spread the word and get more participants, make sure you have ambassadors who can communicate the value and who community pharmacies listen to.</a:t>
            </a:r>
            <a:br>
              <a:rPr lang="en-GB" noProof="0" dirty="0"/>
            </a:br>
            <a:endParaRPr lang="en-GB" noProof="0" dirty="0"/>
          </a:p>
          <a:p>
            <a:pPr marL="171450" indent="-171450">
              <a:buFont typeface="Arial" panose="020B0604020202020204" pitchFamily="34" charset="0"/>
              <a:buChar char="•"/>
            </a:pPr>
            <a:r>
              <a:rPr lang="en-GB" noProof="0" dirty="0"/>
              <a:t>Make sure you place responsibility for the coordinating role of the network and the steering committee – you need someone to keep track of members, meetings, communication platforms etc.</a:t>
            </a:r>
            <a:br>
              <a:rPr lang="en-GB" noProof="0" dirty="0"/>
            </a:br>
            <a:endParaRPr lang="en-GB" noProof="0" dirty="0"/>
          </a:p>
          <a:p>
            <a:pPr marL="171450" indent="-171450">
              <a:buFont typeface="Arial" panose="020B0604020202020204" pitchFamily="34" charset="0"/>
              <a:buChar char="•"/>
            </a:pPr>
            <a:r>
              <a:rPr lang="en-GB" noProof="0" dirty="0"/>
              <a:t>Good communication is a basic condition for the success of a well-functioning network – find out which communication platforms would work in you country – that goes for communication from the steering committee as well as interactive platforms where members can communicate with each other, e.g. Facebook.</a:t>
            </a:r>
            <a:br>
              <a:rPr lang="en-GB" noProof="0" dirty="0"/>
            </a:br>
            <a:endParaRPr lang="en-GB"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Be patient and be prepared to make changes to make the network work. Some things you try will not work. Then try something else and ask the members what they wish for. You cannot build this platform in one day or one year, but with passionate researchers and community pharmacies you can create a network over time.</a:t>
            </a:r>
          </a:p>
          <a:p>
            <a:pPr marL="171450" indent="-171450">
              <a:buFont typeface="Arial" panose="020B0604020202020204" pitchFamily="34" charset="0"/>
              <a:buChar char="•"/>
            </a:pPr>
            <a:endParaRPr lang="da-DK" dirty="0"/>
          </a:p>
          <a:p>
            <a:endParaRPr lang="en-GB" dirty="0"/>
          </a:p>
        </p:txBody>
      </p:sp>
    </p:spTree>
    <p:extLst>
      <p:ext uri="{BB962C8B-B14F-4D97-AF65-F5344CB8AC3E}">
        <p14:creationId xmlns:p14="http://schemas.microsoft.com/office/powerpoint/2010/main" val="2473147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85738"/>
            <a:ext cx="5527675" cy="34559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7053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85738"/>
            <a:ext cx="5527675" cy="34559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33785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85738"/>
            <a:ext cx="5527675" cy="34559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45308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85738"/>
            <a:ext cx="5527675" cy="34559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27431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85738"/>
            <a:ext cx="5527675" cy="34559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6875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85738"/>
            <a:ext cx="5527675" cy="34559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4696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85738"/>
            <a:ext cx="5527675" cy="34559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66010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35000" y="185738"/>
            <a:ext cx="5527675" cy="3455987"/>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As of January 2021, there were 512 community pharmacies in Denmark, including pharmacy branches. There are 196 main pharmacies. Every dot on the picture is a pharmacy (red dots are new branches since 2015, light blue are before 2015 and dark blue are pharmacy outlets). Community pharmacies are privately owned, and only pharmacists can own a pharmacy, following a license given by the Danish Medicines Agency. There are currently 194 pharmacy owners.</a:t>
            </a:r>
          </a:p>
          <a:p>
            <a:pPr algn="l"/>
            <a:endParaRPr lang="en-U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The number of staff in an average Danish community pharmacy is </a:t>
            </a:r>
            <a:r>
              <a:rPr lang="en-US" b="1" i="0" dirty="0">
                <a:effectLst/>
                <a:latin typeface="Arial" panose="020B0604020202020204" pitchFamily="34" charset="0"/>
              </a:rPr>
              <a:t>12 employees per pharmacy</a:t>
            </a:r>
            <a:r>
              <a:rPr lang="en-US" b="0" i="0" dirty="0">
                <a:effectLst/>
                <a:latin typeface="Arial" panose="020B0604020202020204" pitchFamily="34" charset="0"/>
              </a:rPr>
              <a:t>. Most of those are pharmacy technicians. Danish community pharmacies employ 777 pharmacists holding a five-year MSc degree in pharmacy, 2,737 pharmacy technicians with a three-year academy profession degree and 446 pharmacy technician students. Approximately 210 pharmacist interns complete their pharmacy internship every year at a Danish community pharmacy.</a:t>
            </a:r>
          </a:p>
          <a:p>
            <a:pPr algn="l"/>
            <a:endParaRPr lang="en-U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Every year there are </a:t>
            </a:r>
            <a:r>
              <a:rPr lang="en-US" b="1" i="0" dirty="0">
                <a:effectLst/>
                <a:latin typeface="Arial" panose="020B0604020202020204" pitchFamily="34" charset="0"/>
              </a:rPr>
              <a:t>96,500 customer </a:t>
            </a:r>
            <a:r>
              <a:rPr lang="en-US" b="0" i="0" dirty="0">
                <a:effectLst/>
                <a:latin typeface="Arial" panose="020B0604020202020204" pitchFamily="34" charset="0"/>
              </a:rPr>
              <a:t>visits at an average pharmacy, with </a:t>
            </a:r>
            <a:r>
              <a:rPr lang="en-US" b="1" i="0" dirty="0">
                <a:effectLst/>
                <a:latin typeface="Arial" panose="020B0604020202020204" pitchFamily="34" charset="0"/>
              </a:rPr>
              <a:t>222 daily </a:t>
            </a:r>
            <a:r>
              <a:rPr lang="en-US" b="0" i="0" dirty="0">
                <a:effectLst/>
                <a:latin typeface="Arial" panose="020B0604020202020204" pitchFamily="34" charset="0"/>
              </a:rPr>
              <a:t>prescription customers. The total turnover of an average pharmacy in Denmark is 25 million DKK (3,3 million EUR) every year.</a:t>
            </a:r>
          </a:p>
          <a:p>
            <a:pPr algn="l"/>
            <a:endParaRPr lang="en-US" b="0" i="0" dirty="0">
              <a:effectLst/>
              <a:latin typeface="Arial" panose="020B0604020202020204" pitchFamily="34" charset="0"/>
            </a:endParaRPr>
          </a:p>
          <a:p>
            <a:r>
              <a:rPr lang="en-GB" dirty="0"/>
              <a:t>If </a:t>
            </a:r>
            <a:r>
              <a:rPr lang="en-GB" noProof="0" dirty="0"/>
              <a:t>you</a:t>
            </a:r>
            <a:r>
              <a:rPr lang="en-GB" dirty="0"/>
              <a:t> would like to know more about the community pharmacies in Denmark, we have just published a paper about community pharmacies in primary health care in Denmark.</a:t>
            </a:r>
          </a:p>
          <a:p>
            <a:pPr algn="l"/>
            <a:endParaRPr lang="en-US" b="0" i="0" dirty="0">
              <a:effectLst/>
              <a:latin typeface="Arial" panose="020B0604020202020204" pitchFamily="34" charset="0"/>
            </a:endParaRPr>
          </a:p>
          <a:p>
            <a:pPr algn="l"/>
            <a:endParaRPr lang="en-US" b="0" i="0" dirty="0">
              <a:effectLst/>
              <a:latin typeface="Arial" panose="020B0604020202020204" pitchFamily="34" charset="0"/>
            </a:endParaRPr>
          </a:p>
        </p:txBody>
      </p:sp>
    </p:spTree>
    <p:extLst>
      <p:ext uri="{BB962C8B-B14F-4D97-AF65-F5344CB8AC3E}">
        <p14:creationId xmlns:p14="http://schemas.microsoft.com/office/powerpoint/2010/main" val="295148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85738"/>
            <a:ext cx="5527675" cy="34559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6025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35000" y="185738"/>
            <a:ext cx="5527675" cy="3455987"/>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The steering committee</a:t>
            </a:r>
            <a:r>
              <a:rPr lang="en-GB" baseline="0" noProof="0" dirty="0"/>
              <a:t> </a:t>
            </a:r>
            <a:r>
              <a:rPr lang="en-GB" noProof="0" dirty="0"/>
              <a:t>meets every month, mostly online and twice a year face to face. Four of the 12 meetings are about the administration and strategy of the network, for example arranging network meetings and discussing where to go next with the network. The remaining meetings are for the community pharmacies or other researchers to discuss ideas and projects – this is a new thing, because they want to give the members better access to discussion with the steering committee and researchers.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The steering committee works as a review board for the projects </a:t>
            </a:r>
            <a:r>
              <a:rPr lang="da-DK" dirty="0"/>
              <a:t>and </a:t>
            </a:r>
            <a:r>
              <a:rPr lang="da-DK" dirty="0" err="1"/>
              <a:t>they</a:t>
            </a:r>
            <a:r>
              <a:rPr lang="da-DK" dirty="0"/>
              <a:t> </a:t>
            </a:r>
            <a:r>
              <a:rPr lang="da-DK" dirty="0" err="1"/>
              <a:t>approve</a:t>
            </a:r>
            <a:r>
              <a:rPr lang="da-DK" dirty="0"/>
              <a:t> the </a:t>
            </a:r>
            <a:r>
              <a:rPr lang="da-DK" dirty="0" err="1"/>
              <a:t>projects</a:t>
            </a:r>
            <a:r>
              <a:rPr lang="da-DK" dirty="0"/>
              <a:t> </a:t>
            </a:r>
            <a:r>
              <a:rPr lang="en-GB" noProof="0" dirty="0"/>
              <a:t>(importance and relevance for pharmacy practice, innovative character, overlap with other projects, feasibility time and workload for pharmacies and quality of the project methodology). They support and supervise the project managers throughout the project period. I will describe it for you on the next slide.</a:t>
            </a:r>
          </a:p>
          <a:p>
            <a:endParaRPr lang="en-GB" sz="900" b="0" i="0" u="none" strike="noStrike" kern="1200" baseline="0" noProof="0" dirty="0">
              <a:solidFill>
                <a:schemeClr val="tx1"/>
              </a:solidFill>
              <a:latin typeface="Verdana" panose="020B0604030504040204" pitchFamily="34" charset="0"/>
              <a:ea typeface="Verdana" panose="020B0604030504040204" pitchFamily="34" charset="0"/>
            </a:endParaRPr>
          </a:p>
          <a:p>
            <a:r>
              <a:rPr lang="en-GB" sz="900" b="0" i="0" u="none" strike="noStrike" kern="1200" baseline="0" noProof="0" dirty="0">
                <a:solidFill>
                  <a:schemeClr val="tx1"/>
                </a:solidFill>
                <a:latin typeface="Verdana" panose="020B0604030504040204" pitchFamily="34" charset="0"/>
                <a:ea typeface="Verdana" panose="020B0604030504040204" pitchFamily="34" charset="0"/>
                <a:cs typeface="Verdana" panose="020B0604030504040204" pitchFamily="34" charset="0"/>
              </a:rPr>
              <a:t>The steering committee also arranges network meetings where all practitioners are invited. And they collect information for the newsletters.</a:t>
            </a:r>
            <a:endParaRPr lang="en-GB" noProof="0" dirty="0"/>
          </a:p>
          <a:p>
            <a:endParaRPr lang="en-GB" dirty="0"/>
          </a:p>
        </p:txBody>
      </p:sp>
    </p:spTree>
    <p:extLst>
      <p:ext uri="{BB962C8B-B14F-4D97-AF65-F5344CB8AC3E}">
        <p14:creationId xmlns:p14="http://schemas.microsoft.com/office/powerpoint/2010/main" val="1366701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hyperlink" Target="http://www.designguide.ku.dk/skabeloner/powerpoint/praesentationer/" TargetMode="External"/><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image.ku.dk/shared/aZwD18034DnM3TYEw9XagEF6kxI6MLkV"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264505" y="792171"/>
            <a:ext cx="1877993" cy="2799002"/>
          </a:xfrm>
          <a:prstGeom prst="rect">
            <a:avLst/>
          </a:prstGeom>
        </p:spPr>
      </p:pic>
      <p:sp>
        <p:nvSpPr>
          <p:cNvPr id="19" name="Rectangle 35"/>
          <p:cNvSpPr>
            <a:spLocks noGrp="1" noChangeArrowheads="1"/>
          </p:cNvSpPr>
          <p:nvPr>
            <p:ph type="subTitle" sz="quarter" idx="1" hasCustomPrompt="1"/>
          </p:nvPr>
        </p:nvSpPr>
        <p:spPr>
          <a:xfrm>
            <a:off x="301306" y="3300777"/>
            <a:ext cx="6597965" cy="1905000"/>
          </a:xfrm>
          <a:prstGeom prst="rect">
            <a:avLst/>
          </a:prstGeom>
        </p:spPr>
        <p:txBody>
          <a:bodyPr lIns="0" tIns="0" rIns="0" bIns="46038"/>
          <a:lstStyle>
            <a:lvl1pPr marL="0" indent="0">
              <a:lnSpc>
                <a:spcPct val="100000"/>
              </a:lnSpc>
              <a:spcBef>
                <a:spcPts val="0"/>
              </a:spcBef>
              <a:buFontTx/>
              <a:buNone/>
              <a:defRPr/>
            </a:lvl1pPr>
          </a:lstStyle>
          <a:p>
            <a:pPr lvl="0"/>
            <a:r>
              <a:rPr lang="en-GB" dirty="0" err="1" smtClean="0"/>
              <a:t>Klik</a:t>
            </a:r>
            <a:r>
              <a:rPr lang="en-GB" dirty="0" smtClean="0"/>
              <a:t> for at </a:t>
            </a:r>
            <a:r>
              <a:rPr lang="en-GB" dirty="0" err="1" smtClean="0"/>
              <a:t>tilføje</a:t>
            </a:r>
            <a:r>
              <a:rPr lang="en-GB" dirty="0" smtClean="0"/>
              <a:t> </a:t>
            </a:r>
            <a:r>
              <a:rPr lang="en-GB" dirty="0" err="1" smtClean="0"/>
              <a:t>tekst</a:t>
            </a:r>
            <a:endParaRPr lang="en-GB" dirty="0"/>
          </a:p>
        </p:txBody>
      </p:sp>
      <p:sp>
        <p:nvSpPr>
          <p:cNvPr id="22" name="Rektangel 21"/>
          <p:cNvSpPr/>
          <p:nvPr userDrawn="1"/>
        </p:nvSpPr>
        <p:spPr bwMode="auto">
          <a:xfrm>
            <a:off x="7265525" y="0"/>
            <a:ext cx="1879200" cy="792000"/>
          </a:xfrm>
          <a:prstGeom prst="rect">
            <a:avLst/>
          </a:prstGeom>
          <a:solidFill>
            <a:srgbClr val="EBEBEB"/>
          </a:solidFill>
          <a:ln w="9525" cap="flat" cmpd="sng" algn="ctr">
            <a:noFill/>
            <a:prstDash val="solid"/>
            <a:round/>
            <a:headEnd type="none" w="med" len="med"/>
            <a:tailEnd type="none" w="med" len="med"/>
          </a:ln>
          <a:effectLst/>
        </p:spPr>
        <p:txBody>
          <a:bodyPr vert="horz" wrap="none" lIns="82296" tIns="41148" rIns="82296" bIns="41148" numCol="1" rtlCol="0" anchor="t" anchorCtr="0" compatLnSpc="1">
            <a:prstTxWarp prst="textNoShape">
              <a:avLst/>
            </a:prstTxWarp>
          </a:bodyPr>
          <a:lstStyle/>
          <a:p>
            <a:pPr marL="0" marR="0" indent="0" algn="l" defTabSz="822960" rtl="0" eaLnBrk="1" fontAlgn="base" latinLnBrk="0" hangingPunct="1">
              <a:lnSpc>
                <a:spcPct val="100000"/>
              </a:lnSpc>
              <a:spcBef>
                <a:spcPct val="0"/>
              </a:spcBef>
              <a:spcAft>
                <a:spcPct val="0"/>
              </a:spcAft>
              <a:buClrTx/>
              <a:buSzTx/>
              <a:buFontTx/>
              <a:buNone/>
              <a:tabLst/>
            </a:pPr>
            <a:endParaRPr kumimoji="0" lang="en-GB" sz="2160" b="0" i="0" u="none" strike="noStrike" cap="none" normalizeH="0" baseline="0" dirty="0">
              <a:ln>
                <a:noFill/>
              </a:ln>
              <a:solidFill>
                <a:srgbClr val="CCCCCC"/>
              </a:solidFill>
              <a:effectLst/>
              <a:latin typeface="Times New Roman" pitchFamily="18" charset="0"/>
            </a:endParaRPr>
          </a:p>
        </p:txBody>
      </p:sp>
      <p:cxnSp>
        <p:nvCxnSpPr>
          <p:cNvPr id="23" name="Lige forbindelse 22"/>
          <p:cNvCxnSpPr/>
          <p:nvPr userDrawn="1"/>
        </p:nvCxnSpPr>
        <p:spPr bwMode="auto">
          <a:xfrm>
            <a:off x="7263902" y="18136"/>
            <a:ext cx="1882440" cy="0"/>
          </a:xfrm>
          <a:prstGeom prst="line">
            <a:avLst/>
          </a:prstGeom>
          <a:solidFill>
            <a:schemeClr val="accent1"/>
          </a:solidFill>
          <a:ln w="38100" cap="flat" cmpd="sng" algn="ctr">
            <a:solidFill>
              <a:srgbClr val="305E86"/>
            </a:solidFill>
            <a:prstDash val="solid"/>
            <a:round/>
            <a:headEnd type="none" w="med" len="med"/>
            <a:tailEnd type="none" w="med" len="med"/>
          </a:ln>
          <a:effectLst/>
        </p:spPr>
      </p:cxnSp>
      <p:sp>
        <p:nvSpPr>
          <p:cNvPr id="24" name="Rektangel 23"/>
          <p:cNvSpPr/>
          <p:nvPr userDrawn="1"/>
        </p:nvSpPr>
        <p:spPr bwMode="auto">
          <a:xfrm>
            <a:off x="-1" y="0"/>
            <a:ext cx="7267320" cy="792000"/>
          </a:xfrm>
          <a:prstGeom prst="rect">
            <a:avLst/>
          </a:prstGeom>
          <a:solidFill>
            <a:srgbClr val="B0B1B3"/>
          </a:solidFill>
          <a:ln w="9525" cap="flat" cmpd="sng" algn="ctr">
            <a:noFill/>
            <a:prstDash val="solid"/>
            <a:round/>
            <a:headEnd type="none" w="med" len="med"/>
            <a:tailEnd type="none" w="med" len="med"/>
          </a:ln>
          <a:effectLst/>
        </p:spPr>
        <p:txBody>
          <a:bodyPr vert="horz" wrap="none" lIns="82296" tIns="41148" rIns="82296" bIns="41148" numCol="1" rtlCol="0" anchor="t" anchorCtr="0" compatLnSpc="1">
            <a:prstTxWarp prst="textNoShape">
              <a:avLst/>
            </a:prstTxWarp>
          </a:bodyPr>
          <a:lstStyle/>
          <a:p>
            <a:pPr marL="0" marR="0" indent="0" algn="l" defTabSz="822960" rtl="0" eaLnBrk="1" fontAlgn="base" latinLnBrk="0" hangingPunct="1">
              <a:lnSpc>
                <a:spcPct val="100000"/>
              </a:lnSpc>
              <a:spcBef>
                <a:spcPct val="0"/>
              </a:spcBef>
              <a:spcAft>
                <a:spcPct val="0"/>
              </a:spcAft>
              <a:buClrTx/>
              <a:buSzTx/>
              <a:buFontTx/>
              <a:buNone/>
              <a:tabLst/>
            </a:pPr>
            <a:endParaRPr kumimoji="0" lang="en-GB" sz="2160" b="0" i="0" u="none" strike="noStrike" cap="none" normalizeH="0" baseline="0" dirty="0">
              <a:ln>
                <a:noFill/>
              </a:ln>
              <a:solidFill>
                <a:srgbClr val="999999"/>
              </a:solidFill>
              <a:effectLst/>
              <a:latin typeface="Times New Roman" pitchFamily="18" charset="0"/>
            </a:endParaRPr>
          </a:p>
        </p:txBody>
      </p:sp>
      <p:sp>
        <p:nvSpPr>
          <p:cNvPr id="27" name="Rectangle 34"/>
          <p:cNvSpPr>
            <a:spLocks noGrp="1" noChangeArrowheads="1"/>
          </p:cNvSpPr>
          <p:nvPr>
            <p:ph type="ctrTitle" sz="quarter" hasCustomPrompt="1"/>
          </p:nvPr>
        </p:nvSpPr>
        <p:spPr>
          <a:xfrm>
            <a:off x="288799" y="2069196"/>
            <a:ext cx="6612196" cy="727604"/>
          </a:xfrm>
          <a:prstGeom prst="rect">
            <a:avLst/>
          </a:prstGeom>
        </p:spPr>
        <p:txBody>
          <a:bodyPr wrap="square" lIns="0" tIns="0" rIns="0" bIns="0" anchor="t" anchorCtr="0"/>
          <a:lstStyle>
            <a:lvl1pPr marL="0">
              <a:lnSpc>
                <a:spcPct val="100000"/>
              </a:lnSpc>
              <a:defRPr>
                <a:solidFill>
                  <a:schemeClr val="tx1"/>
                </a:solidFill>
              </a:defRPr>
            </a:lvl1pPr>
          </a:lstStyle>
          <a:p>
            <a:r>
              <a:rPr lang="en-GB" dirty="0" err="1" smtClean="0"/>
              <a:t>Klik</a:t>
            </a:r>
            <a:r>
              <a:rPr lang="en-GB" dirty="0" smtClean="0"/>
              <a:t> for at </a:t>
            </a:r>
            <a:r>
              <a:rPr lang="en-GB" dirty="0" err="1" smtClean="0"/>
              <a:t>skrive</a:t>
            </a:r>
            <a:r>
              <a:rPr lang="en-GB" dirty="0" smtClean="0"/>
              <a:t> </a:t>
            </a:r>
            <a:r>
              <a:rPr lang="en-GB" dirty="0" err="1" smtClean="0"/>
              <a:t>en</a:t>
            </a:r>
            <a:r>
              <a:rPr lang="en-GB" dirty="0" smtClean="0"/>
              <a:t> </a:t>
            </a:r>
            <a:r>
              <a:rPr lang="en-GB" dirty="0" err="1" smtClean="0"/>
              <a:t>titel</a:t>
            </a:r>
            <a:endParaRPr lang="en-GB" dirty="0"/>
          </a:p>
        </p:txBody>
      </p:sp>
      <p:sp>
        <p:nvSpPr>
          <p:cNvPr id="17" name="Pladsholder til sidefod 3"/>
          <p:cNvSpPr>
            <a:spLocks noGrp="1"/>
          </p:cNvSpPr>
          <p:nvPr>
            <p:ph type="ftr" sz="quarter" idx="3"/>
          </p:nvPr>
        </p:nvSpPr>
        <p:spPr>
          <a:xfrm>
            <a:off x="1787369" y="5536427"/>
            <a:ext cx="7343775" cy="179503"/>
          </a:xfrm>
          <a:prstGeom prst="rect">
            <a:avLst/>
          </a:prstGeom>
        </p:spPr>
        <p:txBody>
          <a:bodyPr lIns="0" rIns="90000" anchor="ctr"/>
          <a:lstStyle>
            <a:lvl1pPr algn="r">
              <a:defRPr sz="720">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pic>
        <p:nvPicPr>
          <p:cNvPr id="8" name="Billede 7">
            <a:extLst>
              <a:ext uri="{FF2B5EF4-FFF2-40B4-BE49-F238E27FC236}">
                <a16:creationId xmlns:a16="http://schemas.microsoft.com/office/drawing/2014/main" id="{9C934AC4-027C-45FF-823F-6C33B07960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191" y="156422"/>
            <a:ext cx="3127254" cy="512065"/>
          </a:xfrm>
          <a:prstGeom prst="rect">
            <a:avLst/>
          </a:prstGeom>
        </p:spPr>
      </p:pic>
    </p:spTree>
    <p:extLst>
      <p:ext uri="{BB962C8B-B14F-4D97-AF65-F5344CB8AC3E}">
        <p14:creationId xmlns:p14="http://schemas.microsoft.com/office/powerpoint/2010/main" val="118419650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 segl lille ">
    <p:spTree>
      <p:nvGrpSpPr>
        <p:cNvPr id="1" name=""/>
        <p:cNvGrpSpPr/>
        <p:nvPr/>
      </p:nvGrpSpPr>
      <p:grpSpPr>
        <a:xfrm>
          <a:off x="0" y="0"/>
          <a:ext cx="0" cy="0"/>
          <a:chOff x="0" y="0"/>
          <a:chExt cx="0" cy="0"/>
        </a:xfrm>
      </p:grpSpPr>
      <p:sp>
        <p:nvSpPr>
          <p:cNvPr id="11" name="Rectangle 7"/>
          <p:cNvSpPr/>
          <p:nvPr userDrawn="1"/>
        </p:nvSpPr>
        <p:spPr>
          <a:xfrm>
            <a:off x="0" y="0"/>
            <a:ext cx="9148763" cy="5715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053"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661"/>
          <a:stretch/>
        </p:blipFill>
        <p:spPr>
          <a:xfrm>
            <a:off x="1300182" y="-5013"/>
            <a:ext cx="7849394" cy="5715000"/>
          </a:xfrm>
          <a:prstGeom prst="rect">
            <a:avLst/>
          </a:prstGeom>
        </p:spPr>
      </p:pic>
      <p:sp>
        <p:nvSpPr>
          <p:cNvPr id="22" name="Titel 2"/>
          <p:cNvSpPr>
            <a:spLocks noGrp="1"/>
          </p:cNvSpPr>
          <p:nvPr>
            <p:ph type="ctrTitle"/>
          </p:nvPr>
        </p:nvSpPr>
        <p:spPr>
          <a:xfrm>
            <a:off x="0" y="1892577"/>
            <a:ext cx="4469607" cy="3246000"/>
          </a:xfrm>
          <a:blipFill>
            <a:blip r:embed="rId3"/>
            <a:stretch>
              <a:fillRect/>
            </a:stretch>
          </a:blipFill>
        </p:spPr>
        <p:txBody>
          <a:bodyPr lIns="540000" tIns="468000" rIns="360000" bIns="2340000" anchor="b" anchorCtr="0">
            <a:noAutofit/>
          </a:bodyPr>
          <a:lstStyle>
            <a:lvl1pPr algn="l">
              <a:lnSpc>
                <a:spcPts val="3000"/>
              </a:lnSpc>
              <a:defRPr sz="2700">
                <a:solidFill>
                  <a:schemeClr val="bg1"/>
                </a:solidFill>
              </a:defRPr>
            </a:lvl1pPr>
          </a:lstStyle>
          <a:p>
            <a:r>
              <a:rPr lang="en-US" smtClean="0"/>
              <a:t>Click to edit Master title style</a:t>
            </a:r>
            <a:endParaRPr lang="da-DK" dirty="0"/>
          </a:p>
        </p:txBody>
      </p:sp>
      <p:sp>
        <p:nvSpPr>
          <p:cNvPr id="10" name="Titel 1"/>
          <p:cNvSpPr>
            <a:spLocks noGrp="1"/>
          </p:cNvSpPr>
          <p:nvPr>
            <p:ph type="body" sz="quarter" idx="14" hasCustomPrompt="1"/>
          </p:nvPr>
        </p:nvSpPr>
        <p:spPr>
          <a:xfrm>
            <a:off x="440532" y="2175785"/>
            <a:ext cx="3709987" cy="924446"/>
          </a:xfrm>
        </p:spPr>
        <p:txBody>
          <a:bodyPr rIns="0">
            <a:noAutofit/>
          </a:bodyPr>
          <a:lstStyle>
            <a:lvl1pPr marL="0" indent="0">
              <a:lnSpc>
                <a:spcPct val="100000"/>
              </a:lnSpc>
              <a:spcBef>
                <a:spcPts val="0"/>
              </a:spcBef>
              <a:buNone/>
              <a:defRPr sz="2700" baseline="0">
                <a:solidFill>
                  <a:schemeClr val="accent1"/>
                </a:solidFill>
                <a:latin typeface="+mj-lt"/>
              </a:defRPr>
            </a:lvl1pPr>
          </a:lstStyle>
          <a:p>
            <a:pPr lvl="0"/>
            <a:r>
              <a:rPr lang="da-DK" dirty="0"/>
              <a:t>Klik for at tilføje titel</a:t>
            </a:r>
          </a:p>
        </p:txBody>
      </p:sp>
      <p:sp>
        <p:nvSpPr>
          <p:cNvPr id="15" name="Pladsholder til tekst 14"/>
          <p:cNvSpPr>
            <a:spLocks noGrp="1"/>
          </p:cNvSpPr>
          <p:nvPr>
            <p:ph type="body" sz="quarter" idx="13" hasCustomPrompt="1"/>
          </p:nvPr>
        </p:nvSpPr>
        <p:spPr>
          <a:xfrm>
            <a:off x="441723" y="3378000"/>
            <a:ext cx="3709987" cy="749805"/>
          </a:xfrm>
        </p:spPr>
        <p:txBody>
          <a:bodyPr rIns="0">
            <a:noAutofit/>
          </a:bodyPr>
          <a:lstStyle>
            <a:lvl1pPr marL="0" indent="0">
              <a:lnSpc>
                <a:spcPct val="100000"/>
              </a:lnSpc>
              <a:spcBef>
                <a:spcPts val="0"/>
              </a:spcBef>
              <a:buNone/>
              <a:defRPr sz="1350" baseline="0"/>
            </a:lvl1pPr>
          </a:lstStyle>
          <a:p>
            <a:pPr lvl="0"/>
            <a:r>
              <a:rPr lang="da-DK" dirty="0"/>
              <a:t>Navn på oplægsholder, KU-enhed, sted og dato</a:t>
            </a:r>
          </a:p>
        </p:txBody>
      </p:sp>
      <p:sp>
        <p:nvSpPr>
          <p:cNvPr id="4" name="Pladsholder til dato 3" hidden="1"/>
          <p:cNvSpPr>
            <a:spLocks noGrp="1"/>
          </p:cNvSpPr>
          <p:nvPr>
            <p:ph type="dt" sz="half" idx="10"/>
          </p:nvPr>
        </p:nvSpPr>
        <p:spPr>
          <a:xfrm>
            <a:off x="0" y="5715000"/>
            <a:ext cx="0" cy="0"/>
          </a:xfrm>
        </p:spPr>
        <p:txBody>
          <a:bodyPr/>
          <a:lstStyle>
            <a:lvl1pPr>
              <a:defRPr sz="100">
                <a:noFill/>
              </a:defRPr>
            </a:lvl1pPr>
          </a:lstStyle>
          <a:p>
            <a:fld id="{C1939100-E010-4143-9AE4-D4252D808A58}" type="datetime1">
              <a:rPr lang="da-DK" smtClean="0"/>
              <a:t>22-01-2025</a:t>
            </a:fld>
            <a:endParaRPr lang="da-DK" dirty="0"/>
          </a:p>
        </p:txBody>
      </p:sp>
      <p:sp>
        <p:nvSpPr>
          <p:cNvPr id="5" name="Pladsholder til sidefod 4" hidden="1"/>
          <p:cNvSpPr>
            <a:spLocks noGrp="1"/>
          </p:cNvSpPr>
          <p:nvPr>
            <p:ph type="ftr" sz="quarter" idx="11"/>
          </p:nvPr>
        </p:nvSpPr>
        <p:spPr>
          <a:xfrm>
            <a:off x="0" y="5715000"/>
            <a:ext cx="0" cy="0"/>
          </a:xfrm>
        </p:spPr>
        <p:txBody>
          <a:bodyPr/>
          <a:lstStyle>
            <a:lvl1pPr>
              <a:defRPr sz="100">
                <a:noFill/>
              </a:defRPr>
            </a:lvl1pPr>
          </a:lstStyle>
          <a:p>
            <a:endParaRPr lang="da-DK" dirty="0"/>
          </a:p>
        </p:txBody>
      </p:sp>
      <p:sp>
        <p:nvSpPr>
          <p:cNvPr id="6" name="Pladsholder til slidenummer 5" hidden="1"/>
          <p:cNvSpPr>
            <a:spLocks noGrp="1"/>
          </p:cNvSpPr>
          <p:nvPr>
            <p:ph type="sldNum" sz="quarter" idx="12"/>
          </p:nvPr>
        </p:nvSpPr>
        <p:spPr>
          <a:xfrm>
            <a:off x="0" y="5715000"/>
            <a:ext cx="0" cy="0"/>
          </a:xfrm>
        </p:spPr>
        <p:txBody>
          <a:bodyPr/>
          <a:lstStyle>
            <a:lvl1pPr>
              <a:defRPr sz="100">
                <a:noFill/>
              </a:defRPr>
            </a:lvl1pPr>
          </a:lstStyle>
          <a:p>
            <a:fld id="{091A926C-488A-4E3E-9C21-57CAA120E114}" type="slidenum">
              <a:rPr lang="da-DK" smtClean="0"/>
              <a:pPr/>
              <a:t>‹#›</a:t>
            </a:fld>
            <a:endParaRPr lang="da-DK" dirty="0"/>
          </a:p>
        </p:txBody>
      </p:sp>
    </p:spTree>
    <p:extLst>
      <p:ext uri="{BB962C8B-B14F-4D97-AF65-F5344CB8AC3E}">
        <p14:creationId xmlns:p14="http://schemas.microsoft.com/office/powerpoint/2010/main" val="128949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 segl stor ">
    <p:spTree>
      <p:nvGrpSpPr>
        <p:cNvPr id="1" name=""/>
        <p:cNvGrpSpPr/>
        <p:nvPr/>
      </p:nvGrpSpPr>
      <p:grpSpPr>
        <a:xfrm>
          <a:off x="0" y="0"/>
          <a:ext cx="0" cy="0"/>
          <a:chOff x="0" y="0"/>
          <a:chExt cx="0" cy="0"/>
        </a:xfrm>
      </p:grpSpPr>
      <p:sp>
        <p:nvSpPr>
          <p:cNvPr id="8" name="Rectangle 7"/>
          <p:cNvSpPr/>
          <p:nvPr userDrawn="1"/>
        </p:nvSpPr>
        <p:spPr>
          <a:xfrm>
            <a:off x="0" y="0"/>
            <a:ext cx="9148763" cy="5715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053"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661"/>
          <a:stretch/>
        </p:blipFill>
        <p:spPr>
          <a:xfrm>
            <a:off x="1300182" y="-5013"/>
            <a:ext cx="7849394" cy="5715000"/>
          </a:xfrm>
          <a:prstGeom prst="rect">
            <a:avLst/>
          </a:prstGeom>
        </p:spPr>
      </p:pic>
      <p:sp>
        <p:nvSpPr>
          <p:cNvPr id="22" name="Titel 2"/>
          <p:cNvSpPr>
            <a:spLocks noGrp="1"/>
          </p:cNvSpPr>
          <p:nvPr>
            <p:ph type="ctrTitle" hasCustomPrompt="1"/>
          </p:nvPr>
        </p:nvSpPr>
        <p:spPr>
          <a:xfrm>
            <a:off x="0" y="576513"/>
            <a:ext cx="4469607" cy="4561696"/>
          </a:xfrm>
          <a:blipFill>
            <a:blip r:embed="rId3"/>
            <a:stretch>
              <a:fillRect/>
            </a:stretch>
          </a:blipFill>
        </p:spPr>
        <p:txBody>
          <a:bodyPr lIns="540000" tIns="468000" rIns="360000" bIns="3384000" anchor="b" anchorCtr="0">
            <a:noAutofit/>
          </a:bodyPr>
          <a:lstStyle>
            <a:lvl1pPr algn="l">
              <a:lnSpc>
                <a:spcPct val="900000"/>
              </a:lnSpc>
              <a:defRPr sz="2700">
                <a:solidFill>
                  <a:schemeClr val="bg1"/>
                </a:solidFill>
              </a:defRPr>
            </a:lvl1pPr>
          </a:lstStyle>
          <a:p>
            <a:r>
              <a:rPr lang="da-DK" dirty="0"/>
              <a:t>master</a:t>
            </a:r>
          </a:p>
        </p:txBody>
      </p:sp>
      <p:sp>
        <p:nvSpPr>
          <p:cNvPr id="12" name="Titel 1"/>
          <p:cNvSpPr>
            <a:spLocks noGrp="1"/>
          </p:cNvSpPr>
          <p:nvPr>
            <p:ph type="body" sz="quarter" idx="14" hasCustomPrompt="1"/>
          </p:nvPr>
        </p:nvSpPr>
        <p:spPr>
          <a:xfrm>
            <a:off x="440532" y="850167"/>
            <a:ext cx="3709987" cy="1121181"/>
          </a:xfrm>
        </p:spPr>
        <p:txBody>
          <a:bodyPr rIns="0">
            <a:noAutofit/>
          </a:bodyPr>
          <a:lstStyle>
            <a:lvl1pPr marL="0" indent="0">
              <a:lnSpc>
                <a:spcPct val="100000"/>
              </a:lnSpc>
              <a:spcBef>
                <a:spcPts val="0"/>
              </a:spcBef>
              <a:buNone/>
              <a:defRPr sz="2700" baseline="0">
                <a:solidFill>
                  <a:schemeClr val="accent1"/>
                </a:solidFill>
                <a:latin typeface="+mj-lt"/>
              </a:defRPr>
            </a:lvl1pPr>
          </a:lstStyle>
          <a:p>
            <a:pPr lvl="0"/>
            <a:r>
              <a:rPr lang="da-DK" dirty="0"/>
              <a:t>Klik for at tilføje titel</a:t>
            </a:r>
          </a:p>
        </p:txBody>
      </p:sp>
      <p:sp>
        <p:nvSpPr>
          <p:cNvPr id="37" name="Undertitel 2"/>
          <p:cNvSpPr>
            <a:spLocks noGrp="1"/>
          </p:cNvSpPr>
          <p:nvPr>
            <p:ph type="subTitle" idx="1" hasCustomPrompt="1"/>
          </p:nvPr>
        </p:nvSpPr>
        <p:spPr>
          <a:xfrm>
            <a:off x="441723" y="2506071"/>
            <a:ext cx="3709986" cy="605363"/>
          </a:xfrm>
        </p:spPr>
        <p:txBody>
          <a:bodyPr rIns="0">
            <a:noAutofit/>
          </a:bodyPr>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dirty="0"/>
              <a:t>Klik for at tilføje undertitel</a:t>
            </a:r>
          </a:p>
        </p:txBody>
      </p:sp>
      <p:sp>
        <p:nvSpPr>
          <p:cNvPr id="38" name="Pladsholder til tekst 14"/>
          <p:cNvSpPr>
            <a:spLocks noGrp="1"/>
          </p:cNvSpPr>
          <p:nvPr>
            <p:ph type="body" sz="quarter" idx="13" hasCustomPrompt="1"/>
          </p:nvPr>
        </p:nvSpPr>
        <p:spPr>
          <a:xfrm>
            <a:off x="441723" y="3378000"/>
            <a:ext cx="3709987" cy="749805"/>
          </a:xfrm>
        </p:spPr>
        <p:txBody>
          <a:bodyPr rIns="0">
            <a:noAutofit/>
          </a:bodyPr>
          <a:lstStyle>
            <a:lvl1pPr marL="0" indent="0">
              <a:lnSpc>
                <a:spcPct val="100000"/>
              </a:lnSpc>
              <a:spcBef>
                <a:spcPts val="0"/>
              </a:spcBef>
              <a:buNone/>
              <a:defRPr sz="1350" baseline="0"/>
            </a:lvl1pPr>
          </a:lstStyle>
          <a:p>
            <a:pPr lvl="0"/>
            <a:r>
              <a:rPr lang="da-DK" dirty="0"/>
              <a:t>Navn på oplægsholder, KU-enhed, sted og dato</a:t>
            </a:r>
          </a:p>
        </p:txBody>
      </p:sp>
      <p:sp>
        <p:nvSpPr>
          <p:cNvPr id="4" name="Pladsholder til dato 3" hidden="1"/>
          <p:cNvSpPr>
            <a:spLocks noGrp="1"/>
          </p:cNvSpPr>
          <p:nvPr>
            <p:ph type="dt" sz="half" idx="10"/>
          </p:nvPr>
        </p:nvSpPr>
        <p:spPr>
          <a:xfrm>
            <a:off x="0" y="5715000"/>
            <a:ext cx="0" cy="0"/>
          </a:xfrm>
        </p:spPr>
        <p:txBody>
          <a:bodyPr/>
          <a:lstStyle>
            <a:lvl1pPr>
              <a:defRPr sz="100">
                <a:noFill/>
              </a:defRPr>
            </a:lvl1pPr>
          </a:lstStyle>
          <a:p>
            <a:fld id="{43EC545E-1E39-4013-A907-D4C8F3E3A8B4}" type="datetime1">
              <a:rPr lang="da-DK" smtClean="0"/>
              <a:t>22-01-2025</a:t>
            </a:fld>
            <a:endParaRPr lang="da-DK" dirty="0"/>
          </a:p>
        </p:txBody>
      </p:sp>
      <p:sp>
        <p:nvSpPr>
          <p:cNvPr id="5" name="Pladsholder til sidefod 4" hidden="1"/>
          <p:cNvSpPr>
            <a:spLocks noGrp="1"/>
          </p:cNvSpPr>
          <p:nvPr>
            <p:ph type="ftr" sz="quarter" idx="11"/>
          </p:nvPr>
        </p:nvSpPr>
        <p:spPr>
          <a:xfrm>
            <a:off x="0" y="5715000"/>
            <a:ext cx="0" cy="0"/>
          </a:xfrm>
        </p:spPr>
        <p:txBody>
          <a:bodyPr/>
          <a:lstStyle>
            <a:lvl1pPr>
              <a:defRPr sz="100">
                <a:noFill/>
              </a:defRPr>
            </a:lvl1pPr>
          </a:lstStyle>
          <a:p>
            <a:endParaRPr lang="da-DK" dirty="0"/>
          </a:p>
        </p:txBody>
      </p:sp>
      <p:sp>
        <p:nvSpPr>
          <p:cNvPr id="6" name="Pladsholder til slidenummer 5" hidden="1"/>
          <p:cNvSpPr>
            <a:spLocks noGrp="1"/>
          </p:cNvSpPr>
          <p:nvPr>
            <p:ph type="sldNum" sz="quarter" idx="12"/>
          </p:nvPr>
        </p:nvSpPr>
        <p:spPr>
          <a:xfrm>
            <a:off x="0" y="5715000"/>
            <a:ext cx="0" cy="0"/>
          </a:xfrm>
        </p:spPr>
        <p:txBody>
          <a:bodyPr/>
          <a:lstStyle>
            <a:lvl1pPr>
              <a:defRPr sz="100">
                <a:noFill/>
              </a:defRPr>
            </a:lvl1pPr>
          </a:lstStyle>
          <a:p>
            <a:fld id="{091A926C-488A-4E3E-9C21-57CAA120E114}" type="slidenum">
              <a:rPr lang="da-DK" smtClean="0"/>
              <a:pPr/>
              <a:t>‹#›</a:t>
            </a:fld>
            <a:endParaRPr lang="da-DK" dirty="0"/>
          </a:p>
        </p:txBody>
      </p:sp>
    </p:spTree>
    <p:extLst>
      <p:ext uri="{BB962C8B-B14F-4D97-AF65-F5344CB8AC3E}">
        <p14:creationId xmlns:p14="http://schemas.microsoft.com/office/powerpoint/2010/main" val="620503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9144000" cy="5715000"/>
          </a:xfrm>
          <a:blipFill>
            <a:blip r:embed="rId2"/>
            <a:stretch>
              <a:fillRect/>
            </a:stretch>
          </a:blipFill>
        </p:spPr>
        <p:txBody>
          <a:bodyPr lIns="1080000" tIns="360000" rIns="6408000" anchor="ctr" anchorCtr="0"/>
          <a:lstStyle>
            <a:lvl1pPr marL="0" indent="0" algn="r">
              <a:buNone/>
              <a:defRPr sz="1800" b="1" i="0" baseline="0">
                <a:solidFill>
                  <a:schemeClr val="bg1"/>
                </a:solidFill>
                <a:sym typeface="Wingdings" panose="05000000000000000000" pitchFamily="2" charset="2"/>
              </a:defRPr>
            </a:lvl1pPr>
          </a:lstStyle>
          <a:p>
            <a:r>
              <a:rPr lang="da-DK" dirty="0"/>
              <a:t>Klik på ikonet, hvis du vil indsætte et billede  </a:t>
            </a:r>
          </a:p>
        </p:txBody>
      </p:sp>
      <p:sp>
        <p:nvSpPr>
          <p:cNvPr id="22" name="Titel 2"/>
          <p:cNvSpPr>
            <a:spLocks noGrp="1"/>
          </p:cNvSpPr>
          <p:nvPr>
            <p:ph type="ctrTitle"/>
          </p:nvPr>
        </p:nvSpPr>
        <p:spPr>
          <a:xfrm>
            <a:off x="4682728" y="1892577"/>
            <a:ext cx="4461272" cy="3246000"/>
          </a:xfrm>
          <a:blipFill>
            <a:blip r:embed="rId3"/>
            <a:stretch>
              <a:fillRect/>
            </a:stretch>
          </a:blipFill>
        </p:spPr>
        <p:txBody>
          <a:bodyPr lIns="360000" tIns="468000" rIns="540000" bIns="2448000" anchor="b" anchorCtr="0">
            <a:noAutofit/>
          </a:bodyPr>
          <a:lstStyle>
            <a:lvl1pPr algn="l">
              <a:lnSpc>
                <a:spcPts val="3000"/>
              </a:lnSpc>
              <a:defRPr sz="2700">
                <a:solidFill>
                  <a:schemeClr val="bg1"/>
                </a:solidFill>
              </a:defRPr>
            </a:lvl1pPr>
          </a:lstStyle>
          <a:p>
            <a:r>
              <a:rPr lang="en-US" smtClean="0"/>
              <a:t>Click to edit Master title style</a:t>
            </a:r>
            <a:endParaRPr lang="da-DK" dirty="0"/>
          </a:p>
        </p:txBody>
      </p:sp>
      <p:sp>
        <p:nvSpPr>
          <p:cNvPr id="10" name="Titel 1"/>
          <p:cNvSpPr>
            <a:spLocks noGrp="1"/>
          </p:cNvSpPr>
          <p:nvPr>
            <p:ph type="body" sz="quarter" idx="15" hasCustomPrompt="1"/>
          </p:nvPr>
        </p:nvSpPr>
        <p:spPr>
          <a:xfrm>
            <a:off x="4966694" y="2175785"/>
            <a:ext cx="3722190" cy="924446"/>
          </a:xfrm>
        </p:spPr>
        <p:txBody>
          <a:bodyPr rIns="0">
            <a:noAutofit/>
          </a:bodyPr>
          <a:lstStyle>
            <a:lvl1pPr marL="0" indent="0">
              <a:lnSpc>
                <a:spcPct val="100000"/>
              </a:lnSpc>
              <a:spcBef>
                <a:spcPts val="0"/>
              </a:spcBef>
              <a:buNone/>
              <a:defRPr sz="2700" b="0" i="0" baseline="0">
                <a:solidFill>
                  <a:schemeClr val="accent1"/>
                </a:solidFill>
                <a:latin typeface="+mj-lt"/>
              </a:defRPr>
            </a:lvl1pPr>
          </a:lstStyle>
          <a:p>
            <a:pPr lvl="0"/>
            <a:r>
              <a:rPr lang="da-DK" dirty="0"/>
              <a:t>Klik for at tilføje titel</a:t>
            </a:r>
          </a:p>
        </p:txBody>
      </p:sp>
      <p:sp>
        <p:nvSpPr>
          <p:cNvPr id="9" name="Pladsholder til tekst 14"/>
          <p:cNvSpPr>
            <a:spLocks noGrp="1"/>
          </p:cNvSpPr>
          <p:nvPr>
            <p:ph type="body" sz="quarter" idx="13" hasCustomPrompt="1"/>
          </p:nvPr>
        </p:nvSpPr>
        <p:spPr>
          <a:xfrm>
            <a:off x="4966693" y="3378000"/>
            <a:ext cx="3734395" cy="749805"/>
          </a:xfrm>
        </p:spPr>
        <p:txBody>
          <a:bodyPr rIns="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350" b="0" i="0" baseline="0"/>
            </a:lvl1pPr>
          </a:lstStyle>
          <a:p>
            <a:pPr lvl="0"/>
            <a:r>
              <a:rPr lang="da-DK" dirty="0"/>
              <a:t>Navn på oplægsholder, KU-enhed, sted og dato</a:t>
            </a:r>
          </a:p>
        </p:txBody>
      </p:sp>
      <p:sp>
        <p:nvSpPr>
          <p:cNvPr id="4" name="Pladsholder til dato 3"/>
          <p:cNvSpPr>
            <a:spLocks noGrp="1"/>
          </p:cNvSpPr>
          <p:nvPr>
            <p:ph type="dt" sz="half" idx="10"/>
          </p:nvPr>
        </p:nvSpPr>
        <p:spPr>
          <a:xfrm>
            <a:off x="0" y="5715000"/>
            <a:ext cx="0" cy="0"/>
          </a:xfrm>
        </p:spPr>
        <p:txBody>
          <a:bodyPr/>
          <a:lstStyle>
            <a:lvl1pPr>
              <a:defRPr sz="100">
                <a:noFill/>
              </a:defRPr>
            </a:lvl1pPr>
          </a:lstStyle>
          <a:p>
            <a:fld id="{6E5195FB-CC23-4662-BC95-6C4057FF490E}" type="datetime1">
              <a:rPr lang="da-DK" smtClean="0"/>
              <a:t>22-01-2025</a:t>
            </a:fld>
            <a:endParaRPr lang="da-DK" dirty="0"/>
          </a:p>
        </p:txBody>
      </p:sp>
      <p:sp>
        <p:nvSpPr>
          <p:cNvPr id="5" name="Pladsholder til sidefod 4"/>
          <p:cNvSpPr>
            <a:spLocks noGrp="1"/>
          </p:cNvSpPr>
          <p:nvPr>
            <p:ph type="ftr" sz="quarter" idx="11"/>
          </p:nvPr>
        </p:nvSpPr>
        <p:spPr>
          <a:xfrm>
            <a:off x="0" y="5715000"/>
            <a:ext cx="0" cy="0"/>
          </a:xfrm>
        </p:spPr>
        <p:txBody>
          <a:bodyPr/>
          <a:lstStyle>
            <a:lvl1pPr>
              <a:defRPr sz="100">
                <a:noFill/>
              </a:defRPr>
            </a:lvl1pPr>
          </a:lstStyle>
          <a:p>
            <a:endParaRPr lang="da-DK" dirty="0"/>
          </a:p>
        </p:txBody>
      </p:sp>
      <p:sp>
        <p:nvSpPr>
          <p:cNvPr id="6" name="Pladsholder til slidenummer 5"/>
          <p:cNvSpPr>
            <a:spLocks noGrp="1"/>
          </p:cNvSpPr>
          <p:nvPr>
            <p:ph type="sldNum" sz="quarter" idx="12"/>
          </p:nvPr>
        </p:nvSpPr>
        <p:spPr>
          <a:xfrm>
            <a:off x="0" y="5715000"/>
            <a:ext cx="0" cy="0"/>
          </a:xfrm>
        </p:spPr>
        <p:txBody>
          <a:bodyPr/>
          <a:lstStyle>
            <a:lvl1pPr>
              <a:defRPr sz="100">
                <a:noFill/>
              </a:defRPr>
            </a:lvl1pPr>
          </a:lstStyle>
          <a:p>
            <a:fld id="{091A926C-488A-4E3E-9C21-57CAA120E114}" type="slidenum">
              <a:rPr lang="da-DK" smtClean="0"/>
              <a:pPr/>
              <a:t>‹#›</a:t>
            </a:fld>
            <a:endParaRPr lang="da-DK" dirty="0"/>
          </a:p>
        </p:txBody>
      </p:sp>
    </p:spTree>
    <p:extLst>
      <p:ext uri="{BB962C8B-B14F-4D97-AF65-F5344CB8AC3E}">
        <p14:creationId xmlns:p14="http://schemas.microsoft.com/office/powerpoint/2010/main" val="3364351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el billede stor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9144000" cy="5715000"/>
          </a:xfrm>
          <a:blipFill>
            <a:blip r:embed="rId2"/>
            <a:stretch>
              <a:fillRect/>
            </a:stretch>
          </a:blipFill>
        </p:spPr>
        <p:txBody>
          <a:bodyPr lIns="1080000" tIns="360000" rIns="6408000" anchor="ctr" anchorCtr="0"/>
          <a:lstStyle>
            <a:lvl1pPr marL="0" indent="0" algn="r">
              <a:buNone/>
              <a:defRPr sz="1800" b="1" i="0" baseline="0">
                <a:solidFill>
                  <a:schemeClr val="bg1"/>
                </a:solidFill>
                <a:sym typeface="Wingdings" panose="05000000000000000000" pitchFamily="2" charset="2"/>
              </a:defRPr>
            </a:lvl1pPr>
          </a:lstStyle>
          <a:p>
            <a:r>
              <a:rPr lang="da-DK" dirty="0"/>
              <a:t>Klik på ikonet, hvis du vil indsætte et billede  </a:t>
            </a:r>
          </a:p>
        </p:txBody>
      </p:sp>
      <p:sp>
        <p:nvSpPr>
          <p:cNvPr id="11" name="Titel 2">
            <a:extLst>
              <a:ext uri="{FF2B5EF4-FFF2-40B4-BE49-F238E27FC236}">
                <a16:creationId xmlns:a16="http://schemas.microsoft.com/office/drawing/2014/main" id="{9210F5A1-BA4C-C241-930B-E24AB0E141FB}"/>
              </a:ext>
            </a:extLst>
          </p:cNvPr>
          <p:cNvSpPr>
            <a:spLocks noGrp="1"/>
          </p:cNvSpPr>
          <p:nvPr>
            <p:ph type="ctrTitle"/>
          </p:nvPr>
        </p:nvSpPr>
        <p:spPr>
          <a:xfrm>
            <a:off x="4682728" y="576513"/>
            <a:ext cx="4461272" cy="4561696"/>
          </a:xfrm>
          <a:blipFill>
            <a:blip r:embed="rId3"/>
            <a:stretch>
              <a:fillRect/>
            </a:stretch>
          </a:blipFill>
        </p:spPr>
        <p:txBody>
          <a:bodyPr lIns="360000" tIns="468000" rIns="540000" bIns="3384000" anchor="b" anchorCtr="0">
            <a:noAutofit/>
          </a:bodyPr>
          <a:lstStyle>
            <a:lvl1pPr algn="l">
              <a:lnSpc>
                <a:spcPts val="3000"/>
              </a:lnSpc>
              <a:defRPr sz="2700">
                <a:solidFill>
                  <a:schemeClr val="bg1"/>
                </a:solidFill>
              </a:defRPr>
            </a:lvl1pPr>
          </a:lstStyle>
          <a:p>
            <a:r>
              <a:rPr lang="en-US" smtClean="0"/>
              <a:t>Click to edit Master title style</a:t>
            </a:r>
            <a:endParaRPr lang="da-DK" dirty="0"/>
          </a:p>
        </p:txBody>
      </p:sp>
      <p:sp>
        <p:nvSpPr>
          <p:cNvPr id="12" name="Pladsholder til tekst 14">
            <a:extLst>
              <a:ext uri="{FF2B5EF4-FFF2-40B4-BE49-F238E27FC236}">
                <a16:creationId xmlns:a16="http://schemas.microsoft.com/office/drawing/2014/main" id="{7AF680B5-5F7B-7C42-BF08-E9B604FEDFF4}"/>
              </a:ext>
            </a:extLst>
          </p:cNvPr>
          <p:cNvSpPr>
            <a:spLocks noGrp="1"/>
          </p:cNvSpPr>
          <p:nvPr>
            <p:ph type="body" sz="quarter" idx="13" hasCustomPrompt="1"/>
          </p:nvPr>
        </p:nvSpPr>
        <p:spPr>
          <a:xfrm>
            <a:off x="4966693" y="3378000"/>
            <a:ext cx="3734395" cy="749805"/>
          </a:xfrm>
        </p:spPr>
        <p:txBody>
          <a:bodyPr rIns="0">
            <a:noAutofit/>
          </a:bodyPr>
          <a:lstStyle>
            <a:lvl1pPr marL="0" indent="0">
              <a:spcBef>
                <a:spcPts val="0"/>
              </a:spcBef>
              <a:buNone/>
              <a:defRPr sz="1350" b="0" i="0" baseline="0"/>
            </a:lvl1pPr>
          </a:lstStyle>
          <a:p>
            <a:pPr lvl="0"/>
            <a:r>
              <a:rPr lang="da-DK" dirty="0"/>
              <a:t>Navn på oplægsholder, KU-enhed, sted og dato</a:t>
            </a:r>
          </a:p>
        </p:txBody>
      </p:sp>
      <p:sp>
        <p:nvSpPr>
          <p:cNvPr id="13" name="Undertitel 2">
            <a:extLst>
              <a:ext uri="{FF2B5EF4-FFF2-40B4-BE49-F238E27FC236}">
                <a16:creationId xmlns:a16="http://schemas.microsoft.com/office/drawing/2014/main" id="{E8639E81-1331-644F-9855-3A9C253754AE}"/>
              </a:ext>
            </a:extLst>
          </p:cNvPr>
          <p:cNvSpPr>
            <a:spLocks noGrp="1"/>
          </p:cNvSpPr>
          <p:nvPr>
            <p:ph type="subTitle" idx="1" hasCustomPrompt="1"/>
          </p:nvPr>
        </p:nvSpPr>
        <p:spPr>
          <a:xfrm>
            <a:off x="4966693" y="2506071"/>
            <a:ext cx="3734395" cy="605363"/>
          </a:xfrm>
        </p:spPr>
        <p:txBody>
          <a:bodyPr>
            <a:noAutofit/>
          </a:bodyPr>
          <a:lstStyle>
            <a:lvl1pPr marL="0" indent="0" algn="l">
              <a:lnSpc>
                <a:spcPct val="100000"/>
              </a:lnSpc>
              <a:buNone/>
              <a:defRPr sz="1800" b="0" i="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dirty="0"/>
              <a:t>Klik for at tilføje undertitel</a:t>
            </a:r>
          </a:p>
        </p:txBody>
      </p:sp>
      <p:sp>
        <p:nvSpPr>
          <p:cNvPr id="14" name="Titel 1">
            <a:extLst>
              <a:ext uri="{FF2B5EF4-FFF2-40B4-BE49-F238E27FC236}">
                <a16:creationId xmlns:a16="http://schemas.microsoft.com/office/drawing/2014/main" id="{B7A6A120-00EE-3144-9AB3-0695A4240B49}"/>
              </a:ext>
            </a:extLst>
          </p:cNvPr>
          <p:cNvSpPr>
            <a:spLocks noGrp="1"/>
          </p:cNvSpPr>
          <p:nvPr>
            <p:ph type="body" sz="quarter" idx="15" hasCustomPrompt="1"/>
          </p:nvPr>
        </p:nvSpPr>
        <p:spPr>
          <a:xfrm>
            <a:off x="4966693" y="850167"/>
            <a:ext cx="3733205" cy="1121181"/>
          </a:xfrm>
        </p:spPr>
        <p:txBody>
          <a:bodyPr rIns="0">
            <a:noAutofit/>
          </a:bodyPr>
          <a:lstStyle>
            <a:lvl1pPr marL="0" indent="0">
              <a:lnSpc>
                <a:spcPct val="100000"/>
              </a:lnSpc>
              <a:spcBef>
                <a:spcPts val="0"/>
              </a:spcBef>
              <a:buNone/>
              <a:defRPr sz="2700" b="0" i="0" baseline="0">
                <a:solidFill>
                  <a:schemeClr val="accent1"/>
                </a:solidFill>
                <a:latin typeface="+mj-lt"/>
              </a:defRPr>
            </a:lvl1pPr>
          </a:lstStyle>
          <a:p>
            <a:pPr lvl="0"/>
            <a:r>
              <a:rPr lang="da-DK" dirty="0"/>
              <a:t>Klik for at tilføje titel</a:t>
            </a:r>
          </a:p>
        </p:txBody>
      </p:sp>
      <p:sp>
        <p:nvSpPr>
          <p:cNvPr id="10" name="Pladsholder til dato 3" hidden="1">
            <a:extLst>
              <a:ext uri="{FF2B5EF4-FFF2-40B4-BE49-F238E27FC236}">
                <a16:creationId xmlns:a16="http://schemas.microsoft.com/office/drawing/2014/main" id="{5D6F800E-E8DB-D1E9-A292-CDCB828E80AD}"/>
              </a:ext>
            </a:extLst>
          </p:cNvPr>
          <p:cNvSpPr>
            <a:spLocks noGrp="1"/>
          </p:cNvSpPr>
          <p:nvPr>
            <p:ph type="dt" sz="half" idx="10"/>
          </p:nvPr>
        </p:nvSpPr>
        <p:spPr>
          <a:xfrm>
            <a:off x="0" y="5715000"/>
            <a:ext cx="0" cy="0"/>
          </a:xfrm>
        </p:spPr>
        <p:txBody>
          <a:bodyPr/>
          <a:lstStyle>
            <a:lvl1pPr>
              <a:defRPr sz="100">
                <a:noFill/>
              </a:defRPr>
            </a:lvl1pPr>
          </a:lstStyle>
          <a:p>
            <a:fld id="{850C8D61-CF2F-4293-9A1F-6B0C79C373C6}" type="datetime1">
              <a:rPr lang="da-DK" smtClean="0"/>
              <a:t>22-01-2025</a:t>
            </a:fld>
            <a:endParaRPr lang="da-DK" dirty="0"/>
          </a:p>
        </p:txBody>
      </p:sp>
      <p:sp>
        <p:nvSpPr>
          <p:cNvPr id="15" name="Pladsholder til sidefod 4" hidden="1">
            <a:extLst>
              <a:ext uri="{FF2B5EF4-FFF2-40B4-BE49-F238E27FC236}">
                <a16:creationId xmlns:a16="http://schemas.microsoft.com/office/drawing/2014/main" id="{75F96715-1FD5-51ED-7CC1-42E30D0821E3}"/>
              </a:ext>
            </a:extLst>
          </p:cNvPr>
          <p:cNvSpPr>
            <a:spLocks noGrp="1"/>
          </p:cNvSpPr>
          <p:nvPr>
            <p:ph type="ftr" sz="quarter" idx="11"/>
          </p:nvPr>
        </p:nvSpPr>
        <p:spPr>
          <a:xfrm>
            <a:off x="0" y="5715000"/>
            <a:ext cx="0" cy="0"/>
          </a:xfrm>
        </p:spPr>
        <p:txBody>
          <a:bodyPr/>
          <a:lstStyle>
            <a:lvl1pPr>
              <a:defRPr sz="100">
                <a:noFill/>
              </a:defRPr>
            </a:lvl1pPr>
          </a:lstStyle>
          <a:p>
            <a:endParaRPr lang="da-DK" dirty="0"/>
          </a:p>
        </p:txBody>
      </p:sp>
      <p:sp>
        <p:nvSpPr>
          <p:cNvPr id="16" name="Pladsholder til slidenummer 5" hidden="1">
            <a:extLst>
              <a:ext uri="{FF2B5EF4-FFF2-40B4-BE49-F238E27FC236}">
                <a16:creationId xmlns:a16="http://schemas.microsoft.com/office/drawing/2014/main" id="{FF7B57F8-B201-8F25-4597-86F1EE0AFA0C}"/>
              </a:ext>
            </a:extLst>
          </p:cNvPr>
          <p:cNvSpPr>
            <a:spLocks noGrp="1"/>
          </p:cNvSpPr>
          <p:nvPr>
            <p:ph type="sldNum" sz="quarter" idx="12"/>
          </p:nvPr>
        </p:nvSpPr>
        <p:spPr>
          <a:xfrm>
            <a:off x="0" y="5715000"/>
            <a:ext cx="0" cy="0"/>
          </a:xfrm>
        </p:spPr>
        <p:txBody>
          <a:bodyPr/>
          <a:lstStyle>
            <a:lvl1pPr>
              <a:defRPr sz="100">
                <a:noFill/>
              </a:defRPr>
            </a:lvl1pPr>
          </a:lstStyle>
          <a:p>
            <a:fld id="{091A926C-488A-4E3E-9C21-57CAA120E114}" type="slidenum">
              <a:rPr lang="da-DK" smtClean="0"/>
              <a:pPr/>
              <a:t>‹#›</a:t>
            </a:fld>
            <a:endParaRPr lang="da-DK" dirty="0"/>
          </a:p>
        </p:txBody>
      </p:sp>
    </p:spTree>
    <p:extLst>
      <p:ext uri="{BB962C8B-B14F-4D97-AF65-F5344CB8AC3E}">
        <p14:creationId xmlns:p14="http://schemas.microsoft.com/office/powerpoint/2010/main" val="299318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venstre ">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9144000" cy="5715000"/>
          </a:xfrm>
          <a:solidFill>
            <a:schemeClr val="bg1">
              <a:lumMod val="75000"/>
            </a:schemeClr>
          </a:solidFill>
        </p:spPr>
        <p:txBody>
          <a:bodyPr lIns="6408000" tIns="360000" rIns="720000" anchor="ctr" anchorCtr="0"/>
          <a:lstStyle>
            <a:lvl1pPr marL="0" indent="0" algn="l" defTabSz="685800" rtl="0" eaLnBrk="1" latinLnBrk="0" hangingPunct="1">
              <a:lnSpc>
                <a:spcPct val="100000"/>
              </a:lnSpc>
              <a:spcBef>
                <a:spcPts val="750"/>
              </a:spcBef>
              <a:buFont typeface="Arial" panose="020B0604020202020204" pitchFamily="34" charset="0"/>
              <a:buNone/>
              <a:defRPr lang="da-DK" sz="1800" kern="1200" baseline="0" dirty="0">
                <a:solidFill>
                  <a:schemeClr val="bg1"/>
                </a:solidFill>
                <a:latin typeface="+mn-lt"/>
                <a:ea typeface="+mn-ea"/>
                <a:cs typeface="+mn-cs"/>
                <a:sym typeface="Wingdings" panose="05000000000000000000" pitchFamily="2" charset="2"/>
              </a:defRPr>
            </a:lvl1pPr>
          </a:lstStyle>
          <a:p>
            <a:r>
              <a:rPr lang="da-DK" dirty="0"/>
              <a:t> Klik på ikonet, hvis du vil indsætte et billede</a:t>
            </a:r>
          </a:p>
        </p:txBody>
      </p:sp>
      <p:sp>
        <p:nvSpPr>
          <p:cNvPr id="22" name="Titel 2"/>
          <p:cNvSpPr>
            <a:spLocks noGrp="1"/>
          </p:cNvSpPr>
          <p:nvPr>
            <p:ph type="ctrTitle"/>
          </p:nvPr>
        </p:nvSpPr>
        <p:spPr>
          <a:xfrm>
            <a:off x="0" y="1892577"/>
            <a:ext cx="4469607" cy="3246000"/>
          </a:xfrm>
          <a:blipFill>
            <a:blip r:embed="rId2"/>
            <a:stretch>
              <a:fillRect/>
            </a:stretch>
          </a:blipFill>
        </p:spPr>
        <p:txBody>
          <a:bodyPr lIns="540000" tIns="468000" rIns="360000" bIns="2340000" anchor="b" anchorCtr="0">
            <a:noAutofit/>
          </a:bodyPr>
          <a:lstStyle>
            <a:lvl1pPr algn="l">
              <a:lnSpc>
                <a:spcPts val="3000"/>
              </a:lnSpc>
              <a:defRPr sz="2700">
                <a:solidFill>
                  <a:schemeClr val="bg1"/>
                </a:solidFill>
              </a:defRPr>
            </a:lvl1pPr>
          </a:lstStyle>
          <a:p>
            <a:r>
              <a:rPr lang="en-US" smtClean="0"/>
              <a:t>Click to edit Master title style</a:t>
            </a:r>
            <a:endParaRPr lang="da-DK" dirty="0"/>
          </a:p>
        </p:txBody>
      </p:sp>
      <p:sp>
        <p:nvSpPr>
          <p:cNvPr id="9" name="Titel 1"/>
          <p:cNvSpPr>
            <a:spLocks noGrp="1"/>
          </p:cNvSpPr>
          <p:nvPr>
            <p:ph type="body" sz="quarter" idx="15" hasCustomPrompt="1"/>
          </p:nvPr>
        </p:nvSpPr>
        <p:spPr>
          <a:xfrm>
            <a:off x="440532" y="2175785"/>
            <a:ext cx="3709987" cy="924446"/>
          </a:xfrm>
        </p:spPr>
        <p:txBody>
          <a:bodyPr rIns="0">
            <a:noAutofit/>
          </a:bodyPr>
          <a:lstStyle>
            <a:lvl1pPr marL="0" indent="0">
              <a:lnSpc>
                <a:spcPct val="100000"/>
              </a:lnSpc>
              <a:spcBef>
                <a:spcPts val="0"/>
              </a:spcBef>
              <a:buNone/>
              <a:defRPr sz="2700" baseline="0">
                <a:solidFill>
                  <a:schemeClr val="accent1"/>
                </a:solidFill>
                <a:latin typeface="+mj-lt"/>
              </a:defRPr>
            </a:lvl1pPr>
          </a:lstStyle>
          <a:p>
            <a:pPr lvl="0"/>
            <a:r>
              <a:rPr lang="da-DK" dirty="0"/>
              <a:t>Klik for at tilføje titel</a:t>
            </a:r>
          </a:p>
        </p:txBody>
      </p:sp>
      <p:sp>
        <p:nvSpPr>
          <p:cNvPr id="26" name="Pladsholder til tekst 14"/>
          <p:cNvSpPr>
            <a:spLocks noGrp="1"/>
          </p:cNvSpPr>
          <p:nvPr>
            <p:ph type="body" sz="quarter" idx="13" hasCustomPrompt="1"/>
          </p:nvPr>
        </p:nvSpPr>
        <p:spPr>
          <a:xfrm>
            <a:off x="441722" y="3368921"/>
            <a:ext cx="3737372" cy="749805"/>
          </a:xfrm>
        </p:spPr>
        <p:txBody>
          <a:bodyPr rIns="0">
            <a:noAutofit/>
          </a:bodyPr>
          <a:lstStyle>
            <a:lvl1pPr marL="0" indent="0">
              <a:spcBef>
                <a:spcPts val="0"/>
              </a:spcBef>
              <a:buNone/>
              <a:defRPr sz="1350" baseline="0"/>
            </a:lvl1pPr>
          </a:lstStyle>
          <a:p>
            <a:pPr lvl="0"/>
            <a:r>
              <a:rPr lang="da-DK" dirty="0"/>
              <a:t>Navn på oplægsholder, KU-enhed, sted og dato</a:t>
            </a:r>
          </a:p>
        </p:txBody>
      </p:sp>
      <p:sp>
        <p:nvSpPr>
          <p:cNvPr id="10" name="Pladsholder til dato 3" hidden="1">
            <a:extLst>
              <a:ext uri="{FF2B5EF4-FFF2-40B4-BE49-F238E27FC236}">
                <a16:creationId xmlns:a16="http://schemas.microsoft.com/office/drawing/2014/main" id="{1570F19F-11E9-F8A1-DCD4-0B2BD4223DC2}"/>
              </a:ext>
            </a:extLst>
          </p:cNvPr>
          <p:cNvSpPr>
            <a:spLocks noGrp="1"/>
          </p:cNvSpPr>
          <p:nvPr>
            <p:ph type="dt" sz="half" idx="10"/>
          </p:nvPr>
        </p:nvSpPr>
        <p:spPr>
          <a:xfrm>
            <a:off x="0" y="5715000"/>
            <a:ext cx="0" cy="0"/>
          </a:xfrm>
        </p:spPr>
        <p:txBody>
          <a:bodyPr/>
          <a:lstStyle>
            <a:lvl1pPr>
              <a:defRPr sz="100">
                <a:noFill/>
              </a:defRPr>
            </a:lvl1pPr>
          </a:lstStyle>
          <a:p>
            <a:fld id="{34D99FEB-2FC3-4FA6-9F36-280592A4EBA0}" type="datetime1">
              <a:rPr lang="da-DK" smtClean="0"/>
              <a:t>22-01-2025</a:t>
            </a:fld>
            <a:endParaRPr lang="da-DK" dirty="0"/>
          </a:p>
        </p:txBody>
      </p:sp>
      <p:sp>
        <p:nvSpPr>
          <p:cNvPr id="11" name="Pladsholder til sidefod 4" hidden="1">
            <a:extLst>
              <a:ext uri="{FF2B5EF4-FFF2-40B4-BE49-F238E27FC236}">
                <a16:creationId xmlns:a16="http://schemas.microsoft.com/office/drawing/2014/main" id="{B7D930ED-6F01-0E90-6740-D9E50AA5B833}"/>
              </a:ext>
            </a:extLst>
          </p:cNvPr>
          <p:cNvSpPr>
            <a:spLocks noGrp="1"/>
          </p:cNvSpPr>
          <p:nvPr>
            <p:ph type="ftr" sz="quarter" idx="11"/>
          </p:nvPr>
        </p:nvSpPr>
        <p:spPr>
          <a:xfrm>
            <a:off x="0" y="5715000"/>
            <a:ext cx="0" cy="0"/>
          </a:xfrm>
        </p:spPr>
        <p:txBody>
          <a:bodyPr/>
          <a:lstStyle>
            <a:lvl1pPr>
              <a:defRPr sz="100">
                <a:noFill/>
              </a:defRPr>
            </a:lvl1pPr>
          </a:lstStyle>
          <a:p>
            <a:endParaRPr lang="da-DK" dirty="0"/>
          </a:p>
        </p:txBody>
      </p:sp>
      <p:sp>
        <p:nvSpPr>
          <p:cNvPr id="12" name="Pladsholder til slidenummer 5" hidden="1">
            <a:extLst>
              <a:ext uri="{FF2B5EF4-FFF2-40B4-BE49-F238E27FC236}">
                <a16:creationId xmlns:a16="http://schemas.microsoft.com/office/drawing/2014/main" id="{ADD5A7A0-1930-6FDD-F270-B46368D36A8B}"/>
              </a:ext>
            </a:extLst>
          </p:cNvPr>
          <p:cNvSpPr>
            <a:spLocks noGrp="1"/>
          </p:cNvSpPr>
          <p:nvPr>
            <p:ph type="sldNum" sz="quarter" idx="12"/>
          </p:nvPr>
        </p:nvSpPr>
        <p:spPr>
          <a:xfrm>
            <a:off x="0" y="5715000"/>
            <a:ext cx="0" cy="0"/>
          </a:xfrm>
        </p:spPr>
        <p:txBody>
          <a:bodyPr/>
          <a:lstStyle>
            <a:lvl1pPr>
              <a:defRPr sz="100">
                <a:noFill/>
              </a:defRPr>
            </a:lvl1pPr>
          </a:lstStyle>
          <a:p>
            <a:fld id="{091A926C-488A-4E3E-9C21-57CAA120E114}" type="slidenum">
              <a:rPr lang="da-DK" smtClean="0"/>
              <a:pPr/>
              <a:t>‹#›</a:t>
            </a:fld>
            <a:endParaRPr lang="da-DK" dirty="0"/>
          </a:p>
        </p:txBody>
      </p:sp>
    </p:spTree>
    <p:extLst>
      <p:ext uri="{BB962C8B-B14F-4D97-AF65-F5344CB8AC3E}">
        <p14:creationId xmlns:p14="http://schemas.microsoft.com/office/powerpoint/2010/main" val="117327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venstre">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9144000" cy="5715000"/>
          </a:xfrm>
          <a:solidFill>
            <a:schemeClr val="bg1">
              <a:lumMod val="75000"/>
            </a:schemeClr>
          </a:solidFill>
        </p:spPr>
        <p:txBody>
          <a:bodyPr lIns="6408000" tIns="360000" rIns="720000" anchor="ctr" anchorCtr="0"/>
          <a:lstStyle>
            <a:lvl1pPr marL="0" indent="0" algn="l">
              <a:buNone/>
              <a:defRPr sz="1800" baseline="0">
                <a:solidFill>
                  <a:schemeClr val="bg1"/>
                </a:solidFill>
                <a:sym typeface="Wingdings" panose="05000000000000000000" pitchFamily="2" charset="2"/>
              </a:defRPr>
            </a:lvl1pPr>
          </a:lstStyle>
          <a:p>
            <a:r>
              <a:rPr lang="da-DK" dirty="0"/>
              <a:t> Klik på ikonet, hvis du vil indsætte et billede</a:t>
            </a:r>
          </a:p>
        </p:txBody>
      </p:sp>
      <p:sp>
        <p:nvSpPr>
          <p:cNvPr id="2" name="Titel 2"/>
          <p:cNvSpPr>
            <a:spLocks noGrp="1"/>
          </p:cNvSpPr>
          <p:nvPr>
            <p:ph type="ctrTitle"/>
          </p:nvPr>
        </p:nvSpPr>
        <p:spPr>
          <a:xfrm>
            <a:off x="0" y="576513"/>
            <a:ext cx="4469607" cy="4561696"/>
          </a:xfrm>
          <a:blipFill>
            <a:blip r:embed="rId2"/>
            <a:stretch>
              <a:fillRect/>
            </a:stretch>
          </a:blipFill>
        </p:spPr>
        <p:txBody>
          <a:bodyPr lIns="540000" tIns="468000" rIns="360000" bIns="3384000" anchor="b" anchorCtr="0">
            <a:noAutofit/>
          </a:bodyPr>
          <a:lstStyle>
            <a:lvl1pPr algn="l">
              <a:lnSpc>
                <a:spcPts val="3000"/>
              </a:lnSpc>
              <a:defRPr sz="2700">
                <a:solidFill>
                  <a:schemeClr val="bg1"/>
                </a:solidFill>
              </a:defRPr>
            </a:lvl1pPr>
          </a:lstStyle>
          <a:p>
            <a:r>
              <a:rPr lang="en-US" smtClean="0"/>
              <a:t>Click to edit Master title style</a:t>
            </a:r>
            <a:endParaRPr lang="da-DK" dirty="0"/>
          </a:p>
        </p:txBody>
      </p:sp>
      <p:sp>
        <p:nvSpPr>
          <p:cNvPr id="12" name="Titel 1"/>
          <p:cNvSpPr>
            <a:spLocks noGrp="1"/>
          </p:cNvSpPr>
          <p:nvPr>
            <p:ph type="body" sz="quarter" idx="15" hasCustomPrompt="1"/>
          </p:nvPr>
        </p:nvSpPr>
        <p:spPr>
          <a:xfrm>
            <a:off x="440532" y="850167"/>
            <a:ext cx="3709987" cy="1121181"/>
          </a:xfrm>
        </p:spPr>
        <p:txBody>
          <a:bodyPr rIns="0">
            <a:noAutofit/>
          </a:bodyPr>
          <a:lstStyle>
            <a:lvl1pPr marL="0" indent="0">
              <a:lnSpc>
                <a:spcPct val="100000"/>
              </a:lnSpc>
              <a:spcBef>
                <a:spcPts val="0"/>
              </a:spcBef>
              <a:buNone/>
              <a:defRPr sz="2700" baseline="0">
                <a:solidFill>
                  <a:schemeClr val="accent1"/>
                </a:solidFill>
                <a:latin typeface="+mj-lt"/>
              </a:defRPr>
            </a:lvl1pPr>
          </a:lstStyle>
          <a:p>
            <a:pPr lvl="0"/>
            <a:r>
              <a:rPr lang="da-DK" dirty="0"/>
              <a:t>Klik for at tilføje titel</a:t>
            </a:r>
          </a:p>
        </p:txBody>
      </p:sp>
      <p:sp>
        <p:nvSpPr>
          <p:cNvPr id="9" name="Undertitel 2"/>
          <p:cNvSpPr>
            <a:spLocks noGrp="1"/>
          </p:cNvSpPr>
          <p:nvPr>
            <p:ph type="subTitle" idx="1" hasCustomPrompt="1"/>
          </p:nvPr>
        </p:nvSpPr>
        <p:spPr>
          <a:xfrm>
            <a:off x="441722" y="2506071"/>
            <a:ext cx="3709987" cy="605363"/>
          </a:xfrm>
        </p:spPr>
        <p:txBody>
          <a:bodyPr rIns="0">
            <a:noAutofit/>
          </a:bodyPr>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dirty="0"/>
              <a:t>Klik for at tilføje undertitel</a:t>
            </a:r>
          </a:p>
        </p:txBody>
      </p:sp>
      <p:sp>
        <p:nvSpPr>
          <p:cNvPr id="11" name="Pladsholder til tekst 14"/>
          <p:cNvSpPr>
            <a:spLocks noGrp="1"/>
          </p:cNvSpPr>
          <p:nvPr>
            <p:ph type="body" sz="quarter" idx="13" hasCustomPrompt="1"/>
          </p:nvPr>
        </p:nvSpPr>
        <p:spPr>
          <a:xfrm>
            <a:off x="441721" y="3378000"/>
            <a:ext cx="3709988" cy="749805"/>
          </a:xfrm>
        </p:spPr>
        <p:txBody>
          <a:bodyPr rIns="0">
            <a:noAutofit/>
          </a:bodyPr>
          <a:lstStyle>
            <a:lvl1pPr marL="0" indent="0">
              <a:lnSpc>
                <a:spcPct val="100000"/>
              </a:lnSpc>
              <a:spcBef>
                <a:spcPts val="0"/>
              </a:spcBef>
              <a:buNone/>
              <a:defRPr sz="1350" baseline="0"/>
            </a:lvl1pPr>
          </a:lstStyle>
          <a:p>
            <a:pPr lvl="0"/>
            <a:r>
              <a:rPr lang="da-DK" dirty="0"/>
              <a:t>Navn på oplægsholder, KU-enhed, sted og dato</a:t>
            </a:r>
          </a:p>
        </p:txBody>
      </p:sp>
      <p:sp>
        <p:nvSpPr>
          <p:cNvPr id="13" name="Pladsholder til dato 3" hidden="1">
            <a:extLst>
              <a:ext uri="{FF2B5EF4-FFF2-40B4-BE49-F238E27FC236}">
                <a16:creationId xmlns:a16="http://schemas.microsoft.com/office/drawing/2014/main" id="{B280A661-856C-E622-1331-CDB60AB08622}"/>
              </a:ext>
            </a:extLst>
          </p:cNvPr>
          <p:cNvSpPr>
            <a:spLocks noGrp="1"/>
          </p:cNvSpPr>
          <p:nvPr>
            <p:ph type="dt" sz="half" idx="10"/>
          </p:nvPr>
        </p:nvSpPr>
        <p:spPr>
          <a:xfrm>
            <a:off x="0" y="5715000"/>
            <a:ext cx="0" cy="0"/>
          </a:xfrm>
        </p:spPr>
        <p:txBody>
          <a:bodyPr/>
          <a:lstStyle>
            <a:lvl1pPr>
              <a:defRPr sz="100">
                <a:noFill/>
              </a:defRPr>
            </a:lvl1pPr>
          </a:lstStyle>
          <a:p>
            <a:fld id="{A255E55A-4CBD-4745-9CAA-603B15E40F2A}" type="datetime1">
              <a:rPr lang="da-DK" smtClean="0"/>
              <a:t>22-01-2025</a:t>
            </a:fld>
            <a:endParaRPr lang="da-DK" dirty="0"/>
          </a:p>
        </p:txBody>
      </p:sp>
      <p:sp>
        <p:nvSpPr>
          <p:cNvPr id="14" name="Pladsholder til sidefod 4" hidden="1">
            <a:extLst>
              <a:ext uri="{FF2B5EF4-FFF2-40B4-BE49-F238E27FC236}">
                <a16:creationId xmlns:a16="http://schemas.microsoft.com/office/drawing/2014/main" id="{82F7776B-57AF-971B-A75B-223AFE263EAC}"/>
              </a:ext>
            </a:extLst>
          </p:cNvPr>
          <p:cNvSpPr>
            <a:spLocks noGrp="1"/>
          </p:cNvSpPr>
          <p:nvPr>
            <p:ph type="ftr" sz="quarter" idx="11"/>
          </p:nvPr>
        </p:nvSpPr>
        <p:spPr>
          <a:xfrm>
            <a:off x="0" y="5715000"/>
            <a:ext cx="0" cy="0"/>
          </a:xfrm>
        </p:spPr>
        <p:txBody>
          <a:bodyPr/>
          <a:lstStyle>
            <a:lvl1pPr>
              <a:defRPr sz="100">
                <a:noFill/>
              </a:defRPr>
            </a:lvl1pPr>
          </a:lstStyle>
          <a:p>
            <a:endParaRPr lang="da-DK" dirty="0"/>
          </a:p>
        </p:txBody>
      </p:sp>
      <p:sp>
        <p:nvSpPr>
          <p:cNvPr id="15" name="Pladsholder til slidenummer 5" hidden="1">
            <a:extLst>
              <a:ext uri="{FF2B5EF4-FFF2-40B4-BE49-F238E27FC236}">
                <a16:creationId xmlns:a16="http://schemas.microsoft.com/office/drawing/2014/main" id="{EFF41101-1901-1836-D8DB-6C08E169D0B8}"/>
              </a:ext>
            </a:extLst>
          </p:cNvPr>
          <p:cNvSpPr>
            <a:spLocks noGrp="1"/>
          </p:cNvSpPr>
          <p:nvPr>
            <p:ph type="sldNum" sz="quarter" idx="12"/>
          </p:nvPr>
        </p:nvSpPr>
        <p:spPr>
          <a:xfrm>
            <a:off x="0" y="5715000"/>
            <a:ext cx="0" cy="0"/>
          </a:xfrm>
        </p:spPr>
        <p:txBody>
          <a:bodyPr/>
          <a:lstStyle>
            <a:lvl1pPr>
              <a:defRPr sz="100">
                <a:noFill/>
              </a:defRPr>
            </a:lvl1pPr>
          </a:lstStyle>
          <a:p>
            <a:fld id="{091A926C-488A-4E3E-9C21-57CAA120E114}" type="slidenum">
              <a:rPr lang="da-DK" smtClean="0"/>
              <a:pPr/>
              <a:t>‹#›</a:t>
            </a:fld>
            <a:endParaRPr lang="da-DK" dirty="0"/>
          </a:p>
        </p:txBody>
      </p:sp>
    </p:spTree>
    <p:extLst>
      <p:ext uri="{BB962C8B-B14F-4D97-AF65-F5344CB8AC3E}">
        <p14:creationId xmlns:p14="http://schemas.microsoft.com/office/powerpoint/2010/main" val="7520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1722" y="517262"/>
            <a:ext cx="8259366" cy="719666"/>
          </a:xfrm>
        </p:spPr>
        <p:txBody>
          <a:bodyPr/>
          <a:lstStyle>
            <a:lvl1pPr>
              <a:defRPr b="0" i="0" baseline="0"/>
            </a:lvl1pPr>
          </a:lstStyle>
          <a:p>
            <a:pPr lvl="0"/>
            <a:r>
              <a:rPr lang="da-DK" dirty="0"/>
              <a:t>Klik for at tilføje overskrift</a:t>
            </a:r>
          </a:p>
        </p:txBody>
      </p:sp>
      <p:sp>
        <p:nvSpPr>
          <p:cNvPr id="3" name="Pladsholder til indhold 2"/>
          <p:cNvSpPr>
            <a:spLocks noGrp="1"/>
          </p:cNvSpPr>
          <p:nvPr>
            <p:ph idx="1" hasCustomPrompt="1"/>
          </p:nvPr>
        </p:nvSpPr>
        <p:spPr>
          <a:xfrm>
            <a:off x="441722" y="1357312"/>
            <a:ext cx="8259366" cy="3894667"/>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marL="539354" indent="0">
              <a:buNone/>
              <a:defRPr/>
            </a:lvl4pPr>
          </a:lstStyle>
          <a:p>
            <a:pPr lvl="0"/>
            <a:r>
              <a:rPr lang="da-DK" dirty="0"/>
              <a:t>Klik for at indsætte tekst</a:t>
            </a:r>
          </a:p>
          <a:p>
            <a:pPr lvl="1"/>
            <a:r>
              <a:rPr lang="da-DK" dirty="0"/>
              <a:t>Andet niveau</a:t>
            </a:r>
          </a:p>
          <a:p>
            <a:pPr lvl="2"/>
            <a:r>
              <a:rPr lang="da-DK" dirty="0"/>
              <a:t>Tredje niveau</a:t>
            </a:r>
          </a:p>
        </p:txBody>
      </p:sp>
      <p:sp>
        <p:nvSpPr>
          <p:cNvPr id="4" name="Pladsholder til dato 3"/>
          <p:cNvSpPr>
            <a:spLocks noGrp="1"/>
          </p:cNvSpPr>
          <p:nvPr>
            <p:ph type="dt" sz="half" idx="10"/>
          </p:nvPr>
        </p:nvSpPr>
        <p:spPr/>
        <p:txBody>
          <a:bodyPr/>
          <a:lstStyle/>
          <a:p>
            <a:fld id="{A40A2488-620E-4717-952D-4163044243D3}" type="datetime1">
              <a:rPr lang="da-DK" smtClean="0"/>
              <a:t>22-01-2025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647367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el og to indholdsobjekter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1723" y="517262"/>
            <a:ext cx="8259365" cy="720988"/>
          </a:xfrm>
        </p:spPr>
        <p:txBody>
          <a:bodyPr/>
          <a:lstStyle>
            <a:lvl1pPr>
              <a:defRPr b="0" i="0" baseline="0"/>
            </a:lvl1pPr>
          </a:lstStyle>
          <a:p>
            <a:pPr lvl="0"/>
            <a:r>
              <a:rPr lang="da-DK" dirty="0"/>
              <a:t>Klik for at tilføje overskrift</a:t>
            </a:r>
          </a:p>
        </p:txBody>
      </p:sp>
      <p:sp>
        <p:nvSpPr>
          <p:cNvPr id="3" name="Pladsholder til indhold 2"/>
          <p:cNvSpPr>
            <a:spLocks noGrp="1"/>
          </p:cNvSpPr>
          <p:nvPr>
            <p:ph sz="half" idx="1" hasCustomPrompt="1"/>
          </p:nvPr>
        </p:nvSpPr>
        <p:spPr>
          <a:xfrm>
            <a:off x="441723" y="1357313"/>
            <a:ext cx="4017600" cy="38940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a:defRPr lang="da-DK" b="0" i="0" baseline="0" dirty="0" smtClean="0"/>
            </a:lvl4pPr>
          </a:lstStyle>
          <a:p>
            <a:pPr lvl="0"/>
            <a:r>
              <a:rPr lang="da-DK" dirty="0"/>
              <a:t>Klik for at indsætte tekst</a:t>
            </a:r>
          </a:p>
          <a:p>
            <a:pPr lvl="1"/>
            <a:r>
              <a:rPr lang="da-DK" dirty="0"/>
              <a:t>Andet niveau</a:t>
            </a:r>
          </a:p>
          <a:p>
            <a:pPr lvl="2"/>
            <a:r>
              <a:rPr lang="da-DK" dirty="0"/>
              <a:t>Tredje niveau</a:t>
            </a:r>
          </a:p>
          <a:p>
            <a:pPr lvl="3"/>
            <a:endParaRPr lang="da-DK" dirty="0"/>
          </a:p>
        </p:txBody>
      </p:sp>
      <p:sp>
        <p:nvSpPr>
          <p:cNvPr id="4" name="Pladsholder til indhold 3"/>
          <p:cNvSpPr>
            <a:spLocks noGrp="1"/>
          </p:cNvSpPr>
          <p:nvPr>
            <p:ph sz="half" idx="2" hasCustomPrompt="1"/>
          </p:nvPr>
        </p:nvSpPr>
        <p:spPr>
          <a:xfrm>
            <a:off x="4684500" y="1357313"/>
            <a:ext cx="4017600" cy="38940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marL="539354" indent="0">
              <a:buNone/>
              <a:defRPr lang="da-DK" dirty="0" smtClean="0"/>
            </a:lvl4pPr>
            <a:lvl5pPr>
              <a:defRPr lang="da-DK" dirty="0"/>
            </a:lvl5pPr>
            <a:lvl8pPr marL="539354" indent="0">
              <a:buNone/>
              <a:defRPr/>
            </a:lvl8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57B94B7A-445E-4B32-AE33-AE6AFA618291}" type="datetime1">
              <a:rPr lang="da-DK" smtClean="0"/>
              <a:t>22-01-2025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62358209"/>
      </p:ext>
    </p:extLst>
  </p:cSld>
  <p:clrMapOvr>
    <a:masterClrMapping/>
  </p:clrMapOvr>
  <p:extLst>
    <p:ext uri="{DCECCB84-F9BA-43D5-87BE-67443E8EF086}">
      <p15:sldGuideLst xmlns:p15="http://schemas.microsoft.com/office/powerpoint/2012/main">
        <p15:guide id="1" pos="3934">
          <p15:clr>
            <a:srgbClr val="F26B43"/>
          </p15:clr>
        </p15:guide>
        <p15:guide id="2" pos="3746">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4683488" y="1357313"/>
            <a:ext cx="4017600" cy="3894000"/>
          </a:xfrm>
          <a:solidFill>
            <a:schemeClr val="bg1">
              <a:lumMod val="75000"/>
            </a:schemeClr>
          </a:solidFill>
        </p:spPr>
        <p:txBody>
          <a:bodyPr lIns="360000" tIns="1080000" rIns="360000" anchor="ctr" anchorCtr="0"/>
          <a:lstStyle>
            <a:lvl1pPr marL="0" indent="0" algn="ctr">
              <a:buNone/>
              <a:defRPr sz="1800" baseline="0">
                <a:solidFill>
                  <a:schemeClr val="bg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441724" y="517261"/>
            <a:ext cx="8259365" cy="720989"/>
          </a:xfrm>
        </p:spPr>
        <p:txBody>
          <a:bodyPr/>
          <a:lstStyle>
            <a:lvl1pPr>
              <a:defRPr b="0" i="0" baseline="0"/>
            </a:lvl1pPr>
          </a:lstStyle>
          <a:p>
            <a:pPr lvl="0"/>
            <a:r>
              <a:rPr lang="da-DK" dirty="0"/>
              <a:t>Klik for at tilføje overskrift</a:t>
            </a:r>
          </a:p>
        </p:txBody>
      </p:sp>
      <p:sp>
        <p:nvSpPr>
          <p:cNvPr id="3" name="Pladsholder til indhold 2"/>
          <p:cNvSpPr>
            <a:spLocks noGrp="1"/>
          </p:cNvSpPr>
          <p:nvPr>
            <p:ph sz="half" idx="1" hasCustomPrompt="1"/>
          </p:nvPr>
        </p:nvSpPr>
        <p:spPr>
          <a:xfrm>
            <a:off x="441723" y="1357313"/>
            <a:ext cx="4017600" cy="38940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2CC1B346-6D22-4E2E-9D8A-0DE526CBF6C5}" type="datetime1">
              <a:rPr lang="da-DK" smtClean="0"/>
              <a:t>22-01-2025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88833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og billede ">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441723" y="1357312"/>
            <a:ext cx="8259365" cy="3894667"/>
          </a:xfrm>
          <a:solidFill>
            <a:schemeClr val="bg1">
              <a:lumMod val="75000"/>
            </a:schemeClr>
          </a:solidFill>
        </p:spPr>
        <p:txBody>
          <a:bodyPr lIns="0" tIns="1080000" rIns="0" anchor="ctr" anchorCtr="0"/>
          <a:lstStyle>
            <a:lvl1pPr marL="0" indent="0" algn="ctr">
              <a:buNone/>
              <a:defRPr sz="1800" b="0" i="0" baseline="0">
                <a:solidFill>
                  <a:schemeClr val="bg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441723" y="517261"/>
            <a:ext cx="8259365" cy="720989"/>
          </a:xfrm>
        </p:spPr>
        <p:txBody>
          <a:bodyPr/>
          <a:lstStyle/>
          <a:p>
            <a:r>
              <a:rPr lang="da-DK" dirty="0"/>
              <a:t>Klik for at tilføje overskrift</a:t>
            </a:r>
          </a:p>
        </p:txBody>
      </p:sp>
      <p:sp>
        <p:nvSpPr>
          <p:cNvPr id="5" name="Pladsholder til dato 4"/>
          <p:cNvSpPr>
            <a:spLocks noGrp="1"/>
          </p:cNvSpPr>
          <p:nvPr>
            <p:ph type="dt" sz="half" idx="10"/>
          </p:nvPr>
        </p:nvSpPr>
        <p:spPr/>
        <p:txBody>
          <a:bodyPr/>
          <a:lstStyle/>
          <a:p>
            <a:fld id="{91CDCA84-DC5F-4F54-86C4-3A3F71268220}" type="datetime1">
              <a:rPr lang="da-DK" smtClean="0"/>
              <a:t>22-01-2025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5574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264505" y="792171"/>
            <a:ext cx="1877993" cy="2799002"/>
          </a:xfrm>
          <a:prstGeom prst="rect">
            <a:avLst/>
          </a:prstGeom>
        </p:spPr>
      </p:pic>
      <p:sp>
        <p:nvSpPr>
          <p:cNvPr id="19" name="Rectangle 35"/>
          <p:cNvSpPr>
            <a:spLocks noGrp="1" noChangeArrowheads="1"/>
          </p:cNvSpPr>
          <p:nvPr>
            <p:ph type="subTitle" sz="quarter" idx="1" hasCustomPrompt="1"/>
          </p:nvPr>
        </p:nvSpPr>
        <p:spPr>
          <a:xfrm>
            <a:off x="301306" y="3300777"/>
            <a:ext cx="6597965" cy="1905000"/>
          </a:xfrm>
          <a:prstGeom prst="rect">
            <a:avLst/>
          </a:prstGeom>
        </p:spPr>
        <p:txBody>
          <a:bodyPr lIns="0" tIns="0" rIns="0" bIns="46038"/>
          <a:lstStyle>
            <a:lvl1pPr marL="0" indent="0">
              <a:lnSpc>
                <a:spcPct val="100000"/>
              </a:lnSpc>
              <a:spcBef>
                <a:spcPts val="0"/>
              </a:spcBef>
              <a:buFontTx/>
              <a:buNone/>
              <a:defRPr/>
            </a:lvl1pPr>
          </a:lstStyle>
          <a:p>
            <a:pPr lvl="0"/>
            <a:r>
              <a:rPr lang="en-GB" dirty="0" err="1" smtClean="0"/>
              <a:t>Klik</a:t>
            </a:r>
            <a:r>
              <a:rPr lang="en-GB" dirty="0" smtClean="0"/>
              <a:t> for at </a:t>
            </a:r>
            <a:r>
              <a:rPr lang="en-GB" dirty="0" err="1" smtClean="0"/>
              <a:t>tilføje</a:t>
            </a:r>
            <a:r>
              <a:rPr lang="en-GB" dirty="0" smtClean="0"/>
              <a:t> </a:t>
            </a:r>
            <a:r>
              <a:rPr lang="en-GB" dirty="0" err="1" smtClean="0"/>
              <a:t>tekst</a:t>
            </a:r>
            <a:endParaRPr lang="en-GB" dirty="0"/>
          </a:p>
        </p:txBody>
      </p:sp>
      <p:sp>
        <p:nvSpPr>
          <p:cNvPr id="22" name="Rektangel 21"/>
          <p:cNvSpPr/>
          <p:nvPr userDrawn="1"/>
        </p:nvSpPr>
        <p:spPr bwMode="auto">
          <a:xfrm>
            <a:off x="7265525" y="0"/>
            <a:ext cx="1879200" cy="792000"/>
          </a:xfrm>
          <a:prstGeom prst="rect">
            <a:avLst/>
          </a:prstGeom>
          <a:solidFill>
            <a:srgbClr val="EBEBEB"/>
          </a:solidFill>
          <a:ln w="9525" cap="flat" cmpd="sng" algn="ctr">
            <a:noFill/>
            <a:prstDash val="solid"/>
            <a:round/>
            <a:headEnd type="none" w="med" len="med"/>
            <a:tailEnd type="none" w="med" len="med"/>
          </a:ln>
          <a:effectLst/>
        </p:spPr>
        <p:txBody>
          <a:bodyPr vert="horz" wrap="none" lIns="82296" tIns="41148" rIns="82296" bIns="41148" numCol="1" rtlCol="0" anchor="t" anchorCtr="0" compatLnSpc="1">
            <a:prstTxWarp prst="textNoShape">
              <a:avLst/>
            </a:prstTxWarp>
          </a:bodyPr>
          <a:lstStyle/>
          <a:p>
            <a:pPr marL="0" marR="0" indent="0" algn="l" defTabSz="822960" rtl="0" eaLnBrk="1" fontAlgn="base" latinLnBrk="0" hangingPunct="1">
              <a:lnSpc>
                <a:spcPct val="100000"/>
              </a:lnSpc>
              <a:spcBef>
                <a:spcPct val="0"/>
              </a:spcBef>
              <a:spcAft>
                <a:spcPct val="0"/>
              </a:spcAft>
              <a:buClrTx/>
              <a:buSzTx/>
              <a:buFontTx/>
              <a:buNone/>
              <a:tabLst/>
            </a:pPr>
            <a:endParaRPr kumimoji="0" lang="en-GB" sz="2160" b="0" i="0" u="none" strike="noStrike" cap="none" normalizeH="0" baseline="0" dirty="0">
              <a:ln>
                <a:noFill/>
              </a:ln>
              <a:solidFill>
                <a:srgbClr val="CCCCCC"/>
              </a:solidFill>
              <a:effectLst/>
              <a:latin typeface="Times New Roman" pitchFamily="18" charset="0"/>
            </a:endParaRPr>
          </a:p>
        </p:txBody>
      </p:sp>
      <p:cxnSp>
        <p:nvCxnSpPr>
          <p:cNvPr id="23" name="Lige forbindelse 22"/>
          <p:cNvCxnSpPr/>
          <p:nvPr userDrawn="1"/>
        </p:nvCxnSpPr>
        <p:spPr bwMode="auto">
          <a:xfrm>
            <a:off x="7263902" y="18136"/>
            <a:ext cx="1882440" cy="0"/>
          </a:xfrm>
          <a:prstGeom prst="line">
            <a:avLst/>
          </a:prstGeom>
          <a:solidFill>
            <a:schemeClr val="accent1"/>
          </a:solidFill>
          <a:ln w="38100" cap="flat" cmpd="sng" algn="ctr">
            <a:solidFill>
              <a:srgbClr val="305E86"/>
            </a:solidFill>
            <a:prstDash val="solid"/>
            <a:round/>
            <a:headEnd type="none" w="med" len="med"/>
            <a:tailEnd type="none" w="med" len="med"/>
          </a:ln>
          <a:effectLst/>
        </p:spPr>
      </p:cxnSp>
      <p:sp>
        <p:nvSpPr>
          <p:cNvPr id="24" name="Rektangel 23"/>
          <p:cNvSpPr/>
          <p:nvPr userDrawn="1"/>
        </p:nvSpPr>
        <p:spPr bwMode="auto">
          <a:xfrm>
            <a:off x="-1" y="0"/>
            <a:ext cx="7267320" cy="792000"/>
          </a:xfrm>
          <a:prstGeom prst="rect">
            <a:avLst/>
          </a:prstGeom>
          <a:solidFill>
            <a:srgbClr val="B0B1B3"/>
          </a:solidFill>
          <a:ln w="9525" cap="flat" cmpd="sng" algn="ctr">
            <a:noFill/>
            <a:prstDash val="solid"/>
            <a:round/>
            <a:headEnd type="none" w="med" len="med"/>
            <a:tailEnd type="none" w="med" len="med"/>
          </a:ln>
          <a:effectLst/>
        </p:spPr>
        <p:txBody>
          <a:bodyPr vert="horz" wrap="none" lIns="82296" tIns="41148" rIns="82296" bIns="41148" numCol="1" rtlCol="0" anchor="t" anchorCtr="0" compatLnSpc="1">
            <a:prstTxWarp prst="textNoShape">
              <a:avLst/>
            </a:prstTxWarp>
          </a:bodyPr>
          <a:lstStyle/>
          <a:p>
            <a:pPr marL="0" marR="0" indent="0" algn="l" defTabSz="822960" rtl="0" eaLnBrk="1" fontAlgn="base" latinLnBrk="0" hangingPunct="1">
              <a:lnSpc>
                <a:spcPct val="100000"/>
              </a:lnSpc>
              <a:spcBef>
                <a:spcPct val="0"/>
              </a:spcBef>
              <a:spcAft>
                <a:spcPct val="0"/>
              </a:spcAft>
              <a:buClrTx/>
              <a:buSzTx/>
              <a:buFontTx/>
              <a:buNone/>
              <a:tabLst/>
            </a:pPr>
            <a:endParaRPr kumimoji="0" lang="en-GB" sz="2160" b="0" i="0" u="none" strike="noStrike" cap="none" normalizeH="0" baseline="0" dirty="0">
              <a:ln>
                <a:noFill/>
              </a:ln>
              <a:solidFill>
                <a:srgbClr val="999999"/>
              </a:solidFill>
              <a:effectLst/>
              <a:latin typeface="Times New Roman" pitchFamily="18" charset="0"/>
            </a:endParaRPr>
          </a:p>
        </p:txBody>
      </p:sp>
      <p:sp>
        <p:nvSpPr>
          <p:cNvPr id="27" name="Rectangle 34"/>
          <p:cNvSpPr>
            <a:spLocks noGrp="1" noChangeArrowheads="1"/>
          </p:cNvSpPr>
          <p:nvPr>
            <p:ph type="ctrTitle" sz="quarter" hasCustomPrompt="1"/>
          </p:nvPr>
        </p:nvSpPr>
        <p:spPr>
          <a:xfrm>
            <a:off x="288799" y="2069196"/>
            <a:ext cx="6612196" cy="727604"/>
          </a:xfrm>
          <a:prstGeom prst="rect">
            <a:avLst/>
          </a:prstGeom>
        </p:spPr>
        <p:txBody>
          <a:bodyPr wrap="square" lIns="0" tIns="0" rIns="0" bIns="0" anchor="t" anchorCtr="0"/>
          <a:lstStyle>
            <a:lvl1pPr marL="0">
              <a:lnSpc>
                <a:spcPct val="100000"/>
              </a:lnSpc>
              <a:defRPr>
                <a:solidFill>
                  <a:schemeClr val="tx1"/>
                </a:solidFill>
              </a:defRPr>
            </a:lvl1pPr>
          </a:lstStyle>
          <a:p>
            <a:r>
              <a:rPr lang="en-GB" dirty="0" err="1" smtClean="0"/>
              <a:t>Klik</a:t>
            </a:r>
            <a:r>
              <a:rPr lang="en-GB" dirty="0" smtClean="0"/>
              <a:t> for at </a:t>
            </a:r>
            <a:r>
              <a:rPr lang="en-GB" dirty="0" err="1" smtClean="0"/>
              <a:t>skrive</a:t>
            </a:r>
            <a:r>
              <a:rPr lang="en-GB" dirty="0" smtClean="0"/>
              <a:t> </a:t>
            </a:r>
            <a:r>
              <a:rPr lang="en-GB" dirty="0" err="1" smtClean="0"/>
              <a:t>en</a:t>
            </a:r>
            <a:r>
              <a:rPr lang="en-GB" dirty="0" smtClean="0"/>
              <a:t> </a:t>
            </a:r>
            <a:r>
              <a:rPr lang="en-GB" dirty="0" err="1" smtClean="0"/>
              <a:t>titel</a:t>
            </a:r>
            <a:endParaRPr lang="en-GB" dirty="0"/>
          </a:p>
        </p:txBody>
      </p:sp>
      <p:sp>
        <p:nvSpPr>
          <p:cNvPr id="17" name="Pladsholder til sidefod 3"/>
          <p:cNvSpPr>
            <a:spLocks noGrp="1"/>
          </p:cNvSpPr>
          <p:nvPr>
            <p:ph type="ftr" sz="quarter" idx="3"/>
          </p:nvPr>
        </p:nvSpPr>
        <p:spPr>
          <a:xfrm>
            <a:off x="1787369" y="5536427"/>
            <a:ext cx="7343775" cy="179503"/>
          </a:xfrm>
          <a:prstGeom prst="rect">
            <a:avLst/>
          </a:prstGeom>
        </p:spPr>
        <p:txBody>
          <a:bodyPr lIns="0" rIns="90000" anchor="ctr"/>
          <a:lstStyle>
            <a:lvl1pPr algn="r">
              <a:defRPr sz="720">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pic>
        <p:nvPicPr>
          <p:cNvPr id="8" name="Billede 7">
            <a:extLst>
              <a:ext uri="{FF2B5EF4-FFF2-40B4-BE49-F238E27FC236}">
                <a16:creationId xmlns:a16="http://schemas.microsoft.com/office/drawing/2014/main" id="{9C934AC4-027C-45FF-823F-6C33B07960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191" y="156422"/>
            <a:ext cx="3127254" cy="512065"/>
          </a:xfrm>
          <a:prstGeom prst="rect">
            <a:avLst/>
          </a:prstGeom>
        </p:spPr>
      </p:pic>
    </p:spTree>
    <p:extLst>
      <p:ext uri="{BB962C8B-B14F-4D97-AF65-F5344CB8AC3E}">
        <p14:creationId xmlns:p14="http://schemas.microsoft.com/office/powerpoint/2010/main" val="2232186983"/>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0" i="0" baseline="0"/>
            </a:lvl1pPr>
          </a:lstStyle>
          <a:p>
            <a:r>
              <a:rPr lang="da-DK" dirty="0"/>
              <a:t>Klik for at tilføje overskrift</a:t>
            </a:r>
          </a:p>
        </p:txBody>
      </p:sp>
      <p:sp>
        <p:nvSpPr>
          <p:cNvPr id="3" name="Pladsholder til dato 2"/>
          <p:cNvSpPr>
            <a:spLocks noGrp="1"/>
          </p:cNvSpPr>
          <p:nvPr>
            <p:ph type="dt" sz="half" idx="10"/>
          </p:nvPr>
        </p:nvSpPr>
        <p:spPr/>
        <p:txBody>
          <a:bodyPr/>
          <a:lstStyle/>
          <a:p>
            <a:fld id="{69A4F1A1-6766-441F-9F00-E93D521E50F3}" type="datetime1">
              <a:rPr lang="da-DK" smtClean="0"/>
              <a:t>22-01-2025</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346179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4A4256D-1A02-4FDD-AA38-4D8490006FD4}" type="datetime1">
              <a:rPr lang="da-DK" smtClean="0"/>
              <a:t>22-01-2025</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87422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
    <p:spTree>
      <p:nvGrpSpPr>
        <p:cNvPr id="1" name=""/>
        <p:cNvGrpSpPr/>
        <p:nvPr/>
      </p:nvGrpSpPr>
      <p:grpSpPr>
        <a:xfrm>
          <a:off x="0" y="0"/>
          <a:ext cx="0" cy="0"/>
          <a:chOff x="0" y="0"/>
          <a:chExt cx="0" cy="0"/>
        </a:xfrm>
      </p:grpSpPr>
      <p:sp>
        <p:nvSpPr>
          <p:cNvPr id="3" name="Pladsholder til dato 3" hidden="1">
            <a:extLst>
              <a:ext uri="{FF2B5EF4-FFF2-40B4-BE49-F238E27FC236}">
                <a16:creationId xmlns:a16="http://schemas.microsoft.com/office/drawing/2014/main" id="{619D26E9-5B2E-9EAD-7ADF-91C2F6F527BC}"/>
              </a:ext>
            </a:extLst>
          </p:cNvPr>
          <p:cNvSpPr>
            <a:spLocks noGrp="1"/>
          </p:cNvSpPr>
          <p:nvPr>
            <p:ph type="dt" sz="half" idx="10"/>
          </p:nvPr>
        </p:nvSpPr>
        <p:spPr>
          <a:xfrm>
            <a:off x="0" y="5715000"/>
            <a:ext cx="0" cy="0"/>
          </a:xfrm>
        </p:spPr>
        <p:txBody>
          <a:bodyPr/>
          <a:lstStyle>
            <a:lvl1pPr>
              <a:defRPr sz="100">
                <a:noFill/>
              </a:defRPr>
            </a:lvl1pPr>
          </a:lstStyle>
          <a:p>
            <a:fld id="{60A4E1C7-F811-4F51-BDA9-17EBB9618420}" type="datetime1">
              <a:rPr lang="da-DK" smtClean="0"/>
              <a:t>22-01-2025</a:t>
            </a:fld>
            <a:endParaRPr lang="da-DK" dirty="0"/>
          </a:p>
        </p:txBody>
      </p:sp>
      <p:sp>
        <p:nvSpPr>
          <p:cNvPr id="4" name="Pladsholder til sidefod 4" hidden="1">
            <a:extLst>
              <a:ext uri="{FF2B5EF4-FFF2-40B4-BE49-F238E27FC236}">
                <a16:creationId xmlns:a16="http://schemas.microsoft.com/office/drawing/2014/main" id="{8A951072-2ED2-FF27-14A1-979FCDF1E51B}"/>
              </a:ext>
            </a:extLst>
          </p:cNvPr>
          <p:cNvSpPr>
            <a:spLocks noGrp="1"/>
          </p:cNvSpPr>
          <p:nvPr>
            <p:ph type="ftr" sz="quarter" idx="11"/>
          </p:nvPr>
        </p:nvSpPr>
        <p:spPr>
          <a:xfrm>
            <a:off x="0" y="5715000"/>
            <a:ext cx="0" cy="0"/>
          </a:xfrm>
        </p:spPr>
        <p:txBody>
          <a:bodyPr/>
          <a:lstStyle>
            <a:lvl1pPr>
              <a:defRPr sz="100">
                <a:noFill/>
              </a:defRPr>
            </a:lvl1pPr>
          </a:lstStyle>
          <a:p>
            <a:endParaRPr lang="da-DK" dirty="0"/>
          </a:p>
        </p:txBody>
      </p:sp>
      <p:sp>
        <p:nvSpPr>
          <p:cNvPr id="5" name="Pladsholder til slidenummer 5" hidden="1">
            <a:extLst>
              <a:ext uri="{FF2B5EF4-FFF2-40B4-BE49-F238E27FC236}">
                <a16:creationId xmlns:a16="http://schemas.microsoft.com/office/drawing/2014/main" id="{E8D58753-B44C-E044-E735-982626059E24}"/>
              </a:ext>
            </a:extLst>
          </p:cNvPr>
          <p:cNvSpPr>
            <a:spLocks noGrp="1"/>
          </p:cNvSpPr>
          <p:nvPr>
            <p:ph type="sldNum" sz="quarter" idx="12"/>
          </p:nvPr>
        </p:nvSpPr>
        <p:spPr>
          <a:xfrm>
            <a:off x="0" y="5715000"/>
            <a:ext cx="0" cy="0"/>
          </a:xfrm>
        </p:spPr>
        <p:txBody>
          <a:bodyPr/>
          <a:lstStyle>
            <a:lvl1pPr>
              <a:defRPr sz="100">
                <a:noFill/>
              </a:defRPr>
            </a:lvl1pPr>
          </a:lstStyle>
          <a:p>
            <a:fld id="{091A926C-488A-4E3E-9C21-57CAA120E114}" type="slidenum">
              <a:rPr lang="da-DK" smtClean="0"/>
              <a:pPr/>
              <a:t>‹#›</a:t>
            </a:fld>
            <a:endParaRPr lang="da-DK" dirty="0"/>
          </a:p>
        </p:txBody>
      </p:sp>
    </p:spTree>
    <p:extLst>
      <p:ext uri="{BB962C8B-B14F-4D97-AF65-F5344CB8AC3E}">
        <p14:creationId xmlns:p14="http://schemas.microsoft.com/office/powerpoint/2010/main" val="2325895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og to bulletlister">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1723" y="517262"/>
            <a:ext cx="8259365" cy="840052"/>
          </a:xfrm>
        </p:spPr>
        <p:txBody>
          <a:bodyPr tIns="154800"/>
          <a:lstStyle>
            <a:lvl1pPr>
              <a:defRPr sz="4950" b="1" i="0" cap="all" baseline="0">
                <a:solidFill>
                  <a:schemeClr val="tx1"/>
                </a:solidFill>
              </a:defRPr>
            </a:lvl1pPr>
          </a:lstStyle>
          <a:p>
            <a:pPr lvl="0"/>
            <a:r>
              <a:rPr lang="da-DK" dirty="0"/>
              <a:t>tilføj overskrift</a:t>
            </a:r>
          </a:p>
        </p:txBody>
      </p:sp>
      <p:sp>
        <p:nvSpPr>
          <p:cNvPr id="3" name="Pladsholder til indhold 2"/>
          <p:cNvSpPr>
            <a:spLocks noGrp="1"/>
          </p:cNvSpPr>
          <p:nvPr>
            <p:ph sz="half" idx="1" hasCustomPrompt="1"/>
          </p:nvPr>
        </p:nvSpPr>
        <p:spPr>
          <a:xfrm>
            <a:off x="441723" y="1866096"/>
            <a:ext cx="4017600" cy="3385883"/>
          </a:xfrm>
        </p:spPr>
        <p:txBody>
          <a:bodyPr vert="horz" lIns="0" tIns="0" rIns="0" bIns="0" rtlCol="0">
            <a:noAutofit/>
          </a:bodyPr>
          <a:lstStyle>
            <a:lvl1pPr marL="272700" marR="0" indent="-2727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lang="da-DK" b="0" i="0" baseline="0" dirty="0" smtClean="0">
                <a:solidFill>
                  <a:schemeClr val="tx1"/>
                </a:solidFill>
              </a:defRPr>
            </a:lvl1pPr>
            <a:lvl2pPr>
              <a:defRPr lang="da-DK" b="0" i="0" baseline="0" dirty="0" smtClean="0">
                <a:solidFill>
                  <a:schemeClr val="tx1"/>
                </a:solidFill>
              </a:defRPr>
            </a:lvl2pPr>
            <a:lvl3pPr>
              <a:defRPr lang="da-DK" b="0" i="0" baseline="0" dirty="0" smtClean="0">
                <a:solidFill>
                  <a:schemeClr val="tx1"/>
                </a:solidFill>
              </a:defRPr>
            </a:lvl3pPr>
            <a:lvl4pPr marL="804600" indent="-264600">
              <a:lnSpc>
                <a:spcPct val="90000"/>
              </a:lnSpc>
              <a:buFont typeface="Arial" panose="020B0604020202020204" pitchFamily="34" charset="0"/>
              <a:buChar char="•"/>
              <a:defRPr lang="da-DK" b="0" i="0" baseline="0" dirty="0" smtClean="0">
                <a:solidFill>
                  <a:schemeClr val="tx1"/>
                </a:solidFill>
              </a:defRPr>
            </a:lvl4pPr>
            <a:lvl5pPr marL="804600" indent="-264600">
              <a:lnSpc>
                <a:spcPct val="90000"/>
              </a:lnSpc>
              <a:defRPr>
                <a:solidFill>
                  <a:schemeClr val="tx1"/>
                </a:solidFill>
              </a:defRPr>
            </a:lvl5pPr>
            <a:lvl6pPr marL="804600" indent="-264600">
              <a:lnSpc>
                <a:spcPct val="90000"/>
              </a:lnSpc>
              <a:defRPr>
                <a:solidFill>
                  <a:schemeClr val="tx1"/>
                </a:solidFill>
              </a:defRPr>
            </a:lvl6pPr>
            <a:lvl7pPr marL="804600" indent="-264600">
              <a:lnSpc>
                <a:spcPct val="90000"/>
              </a:lnSpc>
              <a:defRPr>
                <a:solidFill>
                  <a:schemeClr val="tx1"/>
                </a:solidFill>
              </a:defRPr>
            </a:lvl7pPr>
            <a:lvl8pPr marL="804600" indent="-264600">
              <a:lnSpc>
                <a:spcPct val="90000"/>
              </a:lnSpc>
              <a:defRPr>
                <a:solidFill>
                  <a:schemeClr val="tx1"/>
                </a:solidFill>
              </a:defRPr>
            </a:lvl8pPr>
            <a:lvl9pPr marL="804600" indent="-264600">
              <a:lnSpc>
                <a:spcPct val="90000"/>
              </a:lnSpc>
              <a:defRPr>
                <a:solidFill>
                  <a:schemeClr val="tx1"/>
                </a:solidFill>
              </a:defRPr>
            </a:lvl9pPr>
          </a:lstStyle>
          <a:p>
            <a:pPr lvl="0"/>
            <a:r>
              <a:rPr lang="da-DK" dirty="0"/>
              <a:t>Klik for at indsætte tekst</a:t>
            </a:r>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14" name="Pladsholder til indhold 3">
            <a:extLst>
              <a:ext uri="{FF2B5EF4-FFF2-40B4-BE49-F238E27FC236}">
                <a16:creationId xmlns:a16="http://schemas.microsoft.com/office/drawing/2014/main" id="{D13A21B6-F7F5-D15B-402D-6C21868F8788}"/>
              </a:ext>
            </a:extLst>
          </p:cNvPr>
          <p:cNvSpPr>
            <a:spLocks noGrp="1"/>
          </p:cNvSpPr>
          <p:nvPr>
            <p:ph sz="half" idx="2" hasCustomPrompt="1"/>
          </p:nvPr>
        </p:nvSpPr>
        <p:spPr>
          <a:xfrm>
            <a:off x="4684500" y="1866096"/>
            <a:ext cx="4017600" cy="3385884"/>
          </a:xfrm>
        </p:spPr>
        <p:txBody>
          <a:bodyPr vert="horz" lIns="0" tIns="0" rIns="0" bIns="0" rtlCol="0">
            <a:noAutofit/>
          </a:bodyPr>
          <a:lstStyle>
            <a:lvl1pPr>
              <a:defRPr lang="da-DK" b="0" i="0" baseline="0" dirty="0" smtClean="0"/>
            </a:lvl1pPr>
            <a:lvl2pPr>
              <a:defRPr lang="da-DK" b="0" i="0" baseline="0" dirty="0" smtClean="0"/>
            </a:lvl2pPr>
            <a:lvl3pPr marL="804600" indent="-264600">
              <a:lnSpc>
                <a:spcPct val="90000"/>
              </a:lnSpc>
              <a:defRPr lang="da-DK" b="0" i="0" baseline="0" dirty="0" smtClean="0"/>
            </a:lvl3pPr>
            <a:lvl4pPr marL="804600" indent="-264600">
              <a:lnSpc>
                <a:spcPct val="90000"/>
              </a:lnSpc>
              <a:buFont typeface="Arial" panose="020B0604020202020204" pitchFamily="34" charset="0"/>
              <a:buChar char="•"/>
              <a:defRPr lang="da-DK" dirty="0" smtClean="0"/>
            </a:lvl4pPr>
            <a:lvl5pPr marL="804600" indent="-264600">
              <a:lnSpc>
                <a:spcPct val="90000"/>
              </a:lnSpc>
              <a:defRPr lang="da-DK" dirty="0"/>
            </a:lvl5pPr>
            <a:lvl6pPr marL="804600" indent="-264600">
              <a:lnSpc>
                <a:spcPct val="90000"/>
              </a:lnSpc>
              <a:defRPr/>
            </a:lvl6pPr>
            <a:lvl7pPr marL="804600" indent="-264600">
              <a:lnSpc>
                <a:spcPct val="90000"/>
              </a:lnSpc>
              <a:defRPr/>
            </a:lvl7pPr>
            <a:lvl8pPr marL="804600" indent="-264600">
              <a:lnSpc>
                <a:spcPct val="90000"/>
              </a:lnSpc>
              <a:buFont typeface="Arial" panose="020B0604020202020204" pitchFamily="34" charset="0"/>
              <a:buChar char="•"/>
              <a:defRPr/>
            </a:lvl8pPr>
            <a:lvl9pPr marL="804600" indent="-264600">
              <a:lnSpc>
                <a:spcPct val="90000"/>
              </a:lnSpc>
              <a:defRPr/>
            </a:lvl9pPr>
          </a:lstStyle>
          <a:p>
            <a:pPr lvl="0"/>
            <a:r>
              <a:rPr lang="da-DK" dirty="0"/>
              <a:t>Klik for at indsætte tekst</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5" name="Pladsholder til dato 4"/>
          <p:cNvSpPr>
            <a:spLocks noGrp="1"/>
          </p:cNvSpPr>
          <p:nvPr>
            <p:ph type="dt" sz="half" idx="10"/>
          </p:nvPr>
        </p:nvSpPr>
        <p:spPr/>
        <p:txBody>
          <a:bodyPr/>
          <a:lstStyle/>
          <a:p>
            <a:fld id="{2AD08259-92F1-4C32-A312-C73CE2167131}" type="datetime1">
              <a:rPr lang="da-DK" smtClean="0"/>
              <a:t>22-01-2025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4" name="TextBox 3">
            <a:extLst>
              <a:ext uri="{FF2B5EF4-FFF2-40B4-BE49-F238E27FC236}">
                <a16:creationId xmlns:a16="http://schemas.microsoft.com/office/drawing/2014/main" id="{49779C41-6576-A494-B4DF-8A34076DB9A1}"/>
              </a:ext>
            </a:extLst>
          </p:cNvPr>
          <p:cNvSpPr txBox="1"/>
          <p:nvPr userDrawn="1"/>
        </p:nvSpPr>
        <p:spPr>
          <a:xfrm>
            <a:off x="441723" y="-312965"/>
            <a:ext cx="8259365" cy="255279"/>
          </a:xfrm>
          <a:prstGeom prst="rect">
            <a:avLst/>
          </a:prstGeom>
        </p:spPr>
        <p:txBody>
          <a:bodyPr vert="horz" wrap="square" lIns="0" tIns="0" rIns="0" bIns="0" rtlCol="0" anchor="b" anchorCtr="0">
            <a:noAutofit/>
          </a:bodyPr>
          <a:lstStyle/>
          <a:p>
            <a:pPr marL="0" marR="0" indent="0" algn="l" defTabSz="685800" rtl="0" eaLnBrk="1" fontAlgn="auto" latinLnBrk="0" hangingPunct="1">
              <a:lnSpc>
                <a:spcPct val="100000"/>
              </a:lnSpc>
              <a:spcBef>
                <a:spcPct val="0"/>
              </a:spcBef>
              <a:spcAft>
                <a:spcPts val="0"/>
              </a:spcAft>
              <a:buClrTx/>
              <a:buSzTx/>
              <a:buFontTx/>
              <a:buNone/>
              <a:tabLst/>
            </a:pPr>
            <a:r>
              <a:rPr lang="da-DK" sz="1050" b="1" dirty="0">
                <a:solidFill>
                  <a:schemeClr val="bg1"/>
                </a:solidFill>
                <a:latin typeface="Microsoft New Tai Lue"/>
              </a:rPr>
              <a:t>Fremhæv ord </a:t>
            </a:r>
            <a:r>
              <a:rPr lang="da-DK" sz="1050" b="0" dirty="0">
                <a:solidFill>
                  <a:schemeClr val="bg1"/>
                </a:solidFill>
                <a:latin typeface="Microsoft New Tai Lue"/>
              </a:rPr>
              <a:t>i overskrift ved at bruge </a:t>
            </a:r>
            <a:r>
              <a:rPr lang="da-DK" sz="1050" b="1" dirty="0">
                <a:solidFill>
                  <a:schemeClr val="bg1"/>
                </a:solidFill>
                <a:latin typeface="Microsoft New Tai Lue"/>
              </a:rPr>
              <a:t>fed skrift</a:t>
            </a:r>
            <a:endParaRPr lang="da-DK" sz="1050" b="0" dirty="0">
              <a:solidFill>
                <a:schemeClr val="bg1"/>
              </a:solidFill>
              <a:latin typeface="Microsoft New Tai Lue"/>
            </a:endParaRPr>
          </a:p>
        </p:txBody>
      </p:sp>
    </p:spTree>
    <p:extLst>
      <p:ext uri="{BB962C8B-B14F-4D97-AF65-F5344CB8AC3E}">
        <p14:creationId xmlns:p14="http://schemas.microsoft.com/office/powerpoint/2010/main" val="2092073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934">
          <p15:clr>
            <a:srgbClr val="F26B43"/>
          </p15:clr>
        </p15:guide>
        <p15:guide id="2" pos="3746">
          <p15:clr>
            <a:srgbClr val="F26B43"/>
          </p15:clr>
        </p15:guide>
        <p15:guide id="3" orient="horz" pos="1410">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g én bulletlist">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1722" y="517262"/>
            <a:ext cx="8259366" cy="719666"/>
          </a:xfrm>
        </p:spPr>
        <p:txBody>
          <a:bodyPr/>
          <a:lstStyle>
            <a:lvl1pPr>
              <a:defRPr sz="2400" b="1" i="0" baseline="0">
                <a:solidFill>
                  <a:schemeClr val="tx1"/>
                </a:solidFill>
              </a:defRPr>
            </a:lvl1pPr>
          </a:lstStyle>
          <a:p>
            <a:pPr lvl="0"/>
            <a:r>
              <a:rPr lang="da-DK" dirty="0"/>
              <a:t>Klik for at tilføje overskrift</a:t>
            </a:r>
          </a:p>
        </p:txBody>
      </p:sp>
      <p:sp>
        <p:nvSpPr>
          <p:cNvPr id="3" name="Pladsholder til indhold 3"/>
          <p:cNvSpPr>
            <a:spLocks noGrp="1"/>
          </p:cNvSpPr>
          <p:nvPr>
            <p:ph idx="1" hasCustomPrompt="1"/>
          </p:nvPr>
        </p:nvSpPr>
        <p:spPr>
          <a:xfrm>
            <a:off x="441722" y="1357312"/>
            <a:ext cx="8259366" cy="3894667"/>
          </a:xfrm>
        </p:spPr>
        <p:txBody>
          <a:bodyPr vert="horz" lIns="0" tIns="0" rIns="0" bIns="0" rtlCol="0">
            <a:noAutofit/>
          </a:bodyPr>
          <a:lstStyle>
            <a:lvl1pPr marL="257175" indent="-257175">
              <a:buFont typeface="Arial" panose="020B0604020202020204" pitchFamily="34" charset="0"/>
              <a:buChar char="•"/>
              <a:defRPr lang="da-DK" sz="2400" b="0" i="0" baseline="0" dirty="0" smtClean="0">
                <a:solidFill>
                  <a:schemeClr val="tx1"/>
                </a:solidFill>
              </a:defRPr>
            </a:lvl1pPr>
            <a:lvl2pPr>
              <a:defRPr lang="da-DK" b="0" i="0" baseline="0" dirty="0" smtClean="0">
                <a:solidFill>
                  <a:schemeClr val="tx1"/>
                </a:solidFill>
              </a:defRPr>
            </a:lvl2pPr>
            <a:lvl3pPr>
              <a:defRPr lang="da-DK" b="0" i="0" baseline="0" dirty="0" smtClean="0">
                <a:solidFill>
                  <a:schemeClr val="tx1"/>
                </a:solidFill>
              </a:defRPr>
            </a:lvl3pPr>
            <a:lvl4pPr marL="804600" indent="-264600">
              <a:buFont typeface="Arial" panose="020B0604020202020204" pitchFamily="34" charset="0"/>
              <a:buChar char="•"/>
              <a:defRPr/>
            </a:lvl4pPr>
          </a:lstStyle>
          <a:p>
            <a:pPr lvl="0"/>
            <a:r>
              <a:rPr lang="da-DK" dirty="0"/>
              <a:t>Klik for at indsætte tekst</a:t>
            </a:r>
          </a:p>
          <a:p>
            <a:pPr lvl="1"/>
            <a:endParaRPr lang="da-DK" dirty="0"/>
          </a:p>
        </p:txBody>
      </p:sp>
      <p:sp>
        <p:nvSpPr>
          <p:cNvPr id="4" name="Pladsholder til dato 3"/>
          <p:cNvSpPr>
            <a:spLocks noGrp="1"/>
          </p:cNvSpPr>
          <p:nvPr>
            <p:ph type="dt" sz="half" idx="10"/>
          </p:nvPr>
        </p:nvSpPr>
        <p:spPr/>
        <p:txBody>
          <a:bodyPr/>
          <a:lstStyle/>
          <a:p>
            <a:fld id="{44775082-3ECA-430B-8AFE-6C0254841555}" type="datetime1">
              <a:rPr lang="da-DK" smtClean="0"/>
              <a:t>22-01-2025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02409189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accent1"/>
        </a:solidFill>
        <a:effectLst/>
      </p:bgPr>
    </p:bg>
    <p:spTree>
      <p:nvGrpSpPr>
        <p:cNvPr id="1" name=""/>
        <p:cNvGrpSpPr/>
        <p:nvPr/>
      </p:nvGrpSpPr>
      <p:grpSpPr>
        <a:xfrm>
          <a:off x="0" y="0"/>
          <a:ext cx="0" cy="0"/>
          <a:chOff x="0" y="0"/>
          <a:chExt cx="0" cy="0"/>
        </a:xfrm>
      </p:grpSpPr>
      <p:sp>
        <p:nvSpPr>
          <p:cNvPr id="10" name="Tekstfelt 8">
            <a:extLst>
              <a:ext uri="{FF2B5EF4-FFF2-40B4-BE49-F238E27FC236}">
                <a16:creationId xmlns:a16="http://schemas.microsoft.com/office/drawing/2014/main" id="{3E866D85-79EE-184D-80E1-3ED545621736}"/>
              </a:ext>
            </a:extLst>
          </p:cNvPr>
          <p:cNvSpPr txBox="1"/>
          <p:nvPr userDrawn="1"/>
        </p:nvSpPr>
        <p:spPr>
          <a:xfrm>
            <a:off x="315960" y="510737"/>
            <a:ext cx="875714" cy="726191"/>
          </a:xfrm>
          <a:prstGeom prst="rect">
            <a:avLst/>
          </a:prstGeom>
          <a:noFill/>
        </p:spPr>
        <p:txBody>
          <a:bodyPr wrap="square" rtlCol="0">
            <a:noAutofit/>
          </a:bodyPr>
          <a:lstStyle/>
          <a:p>
            <a:r>
              <a:rPr lang="da-DK" sz="11250" b="1" dirty="0">
                <a:solidFill>
                  <a:schemeClr val="tx1"/>
                </a:solidFill>
              </a:rPr>
              <a:t>”</a:t>
            </a:r>
          </a:p>
        </p:txBody>
      </p:sp>
      <p:sp>
        <p:nvSpPr>
          <p:cNvPr id="11" name="Pladsholder til tekst 9">
            <a:extLst>
              <a:ext uri="{FF2B5EF4-FFF2-40B4-BE49-F238E27FC236}">
                <a16:creationId xmlns:a16="http://schemas.microsoft.com/office/drawing/2014/main" id="{1B53F7DA-513D-4E4A-A901-E83A56F29ACB}"/>
              </a:ext>
            </a:extLst>
          </p:cNvPr>
          <p:cNvSpPr>
            <a:spLocks noGrp="1"/>
          </p:cNvSpPr>
          <p:nvPr>
            <p:ph type="body" sz="quarter" idx="15" hasCustomPrompt="1"/>
          </p:nvPr>
        </p:nvSpPr>
        <p:spPr>
          <a:xfrm>
            <a:off x="441723" y="1357313"/>
            <a:ext cx="8259365" cy="3428999"/>
          </a:xfrm>
          <a:noFill/>
        </p:spPr>
        <p:txBody>
          <a:bodyPr lIns="0" tIns="0" rIns="0" bIns="0" anchor="t" anchorCtr="0"/>
          <a:lstStyle>
            <a:lvl1pPr marL="0" indent="0" algn="l" defTabSz="685800" rtl="0" eaLnBrk="1" latinLnBrk="0" hangingPunct="1">
              <a:lnSpc>
                <a:spcPct val="90000"/>
              </a:lnSpc>
              <a:buFont typeface="Arial" panose="020B0604020202020204" pitchFamily="34" charset="0"/>
              <a:buNone/>
              <a:defRPr lang="da-DK" sz="3600" b="0" kern="1200" cap="none" baseline="0" dirty="0" smtClean="0">
                <a:solidFill>
                  <a:schemeClr val="tx1"/>
                </a:solidFill>
                <a:latin typeface="+mn-lt"/>
                <a:ea typeface="+mn-ea"/>
                <a:cs typeface="+mn-cs"/>
              </a:defRPr>
            </a:lvl1pPr>
            <a:lvl2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2pPr>
            <a:lvl3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3pPr>
            <a:lvl4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4pPr>
            <a:lvl5pPr marL="0" indent="0" algn="l" defTabSz="685800" rtl="0" eaLnBrk="1" latinLnBrk="0" hangingPunct="1">
              <a:lnSpc>
                <a:spcPct val="90000"/>
              </a:lnSpc>
              <a:buFont typeface="Arial" panose="020B0604020202020204" pitchFamily="34" charset="0"/>
              <a:buNone/>
              <a:defRPr lang="da-DK" sz="3600" b="1" kern="1200" cap="all" baseline="0" dirty="0">
                <a:solidFill>
                  <a:schemeClr val="bg1"/>
                </a:solidFill>
                <a:latin typeface="+mn-lt"/>
                <a:ea typeface="+mn-ea"/>
                <a:cs typeface="+mn-cs"/>
              </a:defRPr>
            </a:lvl5pPr>
          </a:lstStyle>
          <a:p>
            <a:pPr lvl="0"/>
            <a:r>
              <a:rPr lang="da-DK" dirty="0"/>
              <a:t>Klik for at tilføje tekst</a:t>
            </a:r>
          </a:p>
        </p:txBody>
      </p:sp>
      <p:sp>
        <p:nvSpPr>
          <p:cNvPr id="12" name="Pladsholder til tekst 14">
            <a:extLst>
              <a:ext uri="{FF2B5EF4-FFF2-40B4-BE49-F238E27FC236}">
                <a16:creationId xmlns:a16="http://schemas.microsoft.com/office/drawing/2014/main" id="{E095D626-8544-1B49-AD85-894AF4011815}"/>
              </a:ext>
            </a:extLst>
          </p:cNvPr>
          <p:cNvSpPr>
            <a:spLocks noGrp="1"/>
          </p:cNvSpPr>
          <p:nvPr>
            <p:ph type="body" sz="quarter" idx="13" hasCustomPrompt="1"/>
          </p:nvPr>
        </p:nvSpPr>
        <p:spPr>
          <a:xfrm>
            <a:off x="442800" y="4945809"/>
            <a:ext cx="8259300" cy="306170"/>
          </a:xfrm>
        </p:spPr>
        <p:txBody>
          <a:bodyPr anchor="b" anchorCtr="0">
            <a:noAutofit/>
          </a:bodyPr>
          <a:lstStyle>
            <a:lvl1pPr marL="0" indent="0">
              <a:spcBef>
                <a:spcPts val="375"/>
              </a:spcBef>
              <a:buNone/>
              <a:defRPr sz="1800" b="0" baseline="0">
                <a:solidFill>
                  <a:schemeClr val="tx1"/>
                </a:solidFill>
              </a:defRPr>
            </a:lvl1pPr>
          </a:lstStyle>
          <a:p>
            <a:pPr lvl="0"/>
            <a:r>
              <a:rPr lang="da-DK" dirty="0"/>
              <a:t>Navn, kilde</a:t>
            </a:r>
          </a:p>
        </p:txBody>
      </p:sp>
      <p:sp>
        <p:nvSpPr>
          <p:cNvPr id="4" name="Pladsholder til dato 3"/>
          <p:cNvSpPr>
            <a:spLocks noGrp="1"/>
          </p:cNvSpPr>
          <p:nvPr>
            <p:ph type="dt" sz="half" idx="10"/>
          </p:nvPr>
        </p:nvSpPr>
        <p:spPr/>
        <p:txBody>
          <a:bodyPr/>
          <a:lstStyle/>
          <a:p>
            <a:fld id="{F9B52271-5E3D-4E06-BC0A-7C1022408CCC}" type="datetime1">
              <a:rPr lang="da-DK" smtClean="0"/>
              <a:t>22-01-2025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7532793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er">
    <p:bg>
      <p:bgPr>
        <a:solidFill>
          <a:schemeClr val="accent3"/>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606056-13C4-B341-9D8B-68EA38303651}"/>
              </a:ext>
            </a:extLst>
          </p:cNvPr>
          <p:cNvSpPr>
            <a:spLocks noGrp="1"/>
          </p:cNvSpPr>
          <p:nvPr>
            <p:ph type="body" sz="quarter" idx="13" hasCustomPrompt="1"/>
          </p:nvPr>
        </p:nvSpPr>
        <p:spPr>
          <a:xfrm>
            <a:off x="0" y="2106510"/>
            <a:ext cx="9144000" cy="796255"/>
          </a:xfrm>
          <a:noFill/>
        </p:spPr>
        <p:txBody>
          <a:bodyPr anchor="b" anchorCtr="0"/>
          <a:lstStyle>
            <a:lvl1pPr marL="0" indent="0" algn="ctr">
              <a:buFontTx/>
              <a:buNone/>
              <a:defRPr sz="4950" b="1" baseline="0">
                <a:solidFill>
                  <a:schemeClr val="tx1"/>
                </a:solidFill>
              </a:defRPr>
            </a:lvl1pPr>
          </a:lstStyle>
          <a:p>
            <a:pPr lvl="0"/>
            <a:r>
              <a:rPr lang="da-DK" dirty="0"/>
              <a:t>Klik for at indsætte tekst</a:t>
            </a:r>
          </a:p>
        </p:txBody>
      </p:sp>
      <p:sp>
        <p:nvSpPr>
          <p:cNvPr id="10" name="Text Placeholder 4">
            <a:extLst>
              <a:ext uri="{FF2B5EF4-FFF2-40B4-BE49-F238E27FC236}">
                <a16:creationId xmlns:a16="http://schemas.microsoft.com/office/drawing/2014/main" id="{9FA67884-B97F-CB46-AABC-75F5273BB984}"/>
              </a:ext>
            </a:extLst>
          </p:cNvPr>
          <p:cNvSpPr>
            <a:spLocks noGrp="1"/>
          </p:cNvSpPr>
          <p:nvPr>
            <p:ph type="body" sz="quarter" idx="15" hasCustomPrompt="1"/>
          </p:nvPr>
        </p:nvSpPr>
        <p:spPr>
          <a:xfrm>
            <a:off x="0" y="2966543"/>
            <a:ext cx="9144000" cy="796255"/>
          </a:xfrm>
          <a:noFill/>
        </p:spPr>
        <p:txBody>
          <a:bodyPr/>
          <a:lstStyle>
            <a:lvl1pPr marL="0" indent="0" algn="ctr">
              <a:buFontTx/>
              <a:buNone/>
              <a:defRPr sz="4950" b="0" baseline="0">
                <a:solidFill>
                  <a:schemeClr val="tx1"/>
                </a:solidFill>
              </a:defRPr>
            </a:lvl1pPr>
          </a:lstStyle>
          <a:p>
            <a:pPr lvl="0"/>
            <a:r>
              <a:rPr lang="da-DK" dirty="0"/>
              <a:t>Klik for at indsætte tekst</a:t>
            </a:r>
          </a:p>
        </p:txBody>
      </p:sp>
      <p:sp>
        <p:nvSpPr>
          <p:cNvPr id="4" name="Pladsholder til dato 3"/>
          <p:cNvSpPr>
            <a:spLocks noGrp="1"/>
          </p:cNvSpPr>
          <p:nvPr>
            <p:ph type="dt" sz="half" idx="10"/>
          </p:nvPr>
        </p:nvSpPr>
        <p:spPr/>
        <p:txBody>
          <a:bodyPr/>
          <a:lstStyle/>
          <a:p>
            <a:fld id="{1E1593FE-D5FA-4E0E-8FFF-8F10D57A1EC1}" type="datetime1">
              <a:rPr lang="da-DK" smtClean="0"/>
              <a:t>22-01-2025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211981776"/>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l">
    <p:bg>
      <p:bgPr>
        <a:solidFill>
          <a:schemeClr val="accent3"/>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BDF7CB8-A29D-FD7D-E01C-9FA290029336}"/>
              </a:ext>
            </a:extLst>
          </p:cNvPr>
          <p:cNvSpPr>
            <a:spLocks noGrp="1" noChangeAspect="1"/>
          </p:cNvSpPr>
          <p:nvPr>
            <p:ph type="body" sz="quarter" idx="38" hasCustomPrompt="1"/>
          </p:nvPr>
        </p:nvSpPr>
        <p:spPr>
          <a:xfrm>
            <a:off x="444782" y="827251"/>
            <a:ext cx="872100" cy="969000"/>
          </a:xfrm>
          <a:prstGeom prst="ellipse">
            <a:avLst/>
          </a:prstGeom>
          <a:solidFill>
            <a:schemeClr val="tx1">
              <a:alpha val="20000"/>
            </a:schemeClr>
          </a:solidFill>
        </p:spPr>
        <p:txBody>
          <a:bodyPr tIns="72000" anchor="ctr" anchorCtr="0"/>
          <a:lstStyle>
            <a:lvl1pPr marL="0" indent="0" algn="ctr">
              <a:spcBef>
                <a:spcPts val="0"/>
              </a:spcBef>
              <a:buNone/>
              <a:defRPr sz="4500" b="1"/>
            </a:lvl1pPr>
          </a:lstStyle>
          <a:p>
            <a:pPr lvl="0"/>
            <a:r>
              <a:rPr lang="da-DK" dirty="0"/>
              <a:t>1</a:t>
            </a:r>
          </a:p>
        </p:txBody>
      </p:sp>
      <p:sp>
        <p:nvSpPr>
          <p:cNvPr id="9" name="Text Placeholder 8">
            <a:extLst>
              <a:ext uri="{FF2B5EF4-FFF2-40B4-BE49-F238E27FC236}">
                <a16:creationId xmlns:a16="http://schemas.microsoft.com/office/drawing/2014/main" id="{80999F43-7DCD-0386-4C37-C66F637D75F4}"/>
              </a:ext>
            </a:extLst>
          </p:cNvPr>
          <p:cNvSpPr>
            <a:spLocks noGrp="1"/>
          </p:cNvSpPr>
          <p:nvPr>
            <p:ph type="body" sz="quarter" idx="39" hasCustomPrompt="1"/>
          </p:nvPr>
        </p:nvSpPr>
        <p:spPr>
          <a:xfrm>
            <a:off x="1451482" y="827251"/>
            <a:ext cx="2692901" cy="969000"/>
          </a:xfrm>
        </p:spPr>
        <p:txBody>
          <a:bodyPr anchor="ctr" anchorCtr="0"/>
          <a:lstStyle>
            <a:lvl1pPr marL="0" indent="0">
              <a:spcBef>
                <a:spcPts val="0"/>
              </a:spcBef>
              <a:buNone/>
              <a:defRPr sz="2100" b="1"/>
            </a:lvl1pPr>
            <a:lvl2pPr marL="0" indent="0">
              <a:buNone/>
              <a:defRPr sz="2100" b="1"/>
            </a:lvl2pPr>
            <a:lvl3pPr marL="0" indent="0">
              <a:buNone/>
              <a:defRPr sz="2100" b="1"/>
            </a:lvl3pPr>
            <a:lvl4pPr marL="0" indent="0">
              <a:buNone/>
              <a:defRPr sz="2100" b="1"/>
            </a:lvl4pPr>
            <a:lvl5pPr marL="0" indent="0">
              <a:buNone/>
              <a:defRPr sz="2100" b="1"/>
            </a:lvl5pPr>
          </a:lstStyle>
          <a:p>
            <a:pPr lvl="0"/>
            <a:r>
              <a:rPr lang="da-DK" dirty="0"/>
              <a:t>Indsæt tekst</a:t>
            </a:r>
          </a:p>
        </p:txBody>
      </p:sp>
      <p:sp>
        <p:nvSpPr>
          <p:cNvPr id="13" name="Text Placeholder 12">
            <a:extLst>
              <a:ext uri="{FF2B5EF4-FFF2-40B4-BE49-F238E27FC236}">
                <a16:creationId xmlns:a16="http://schemas.microsoft.com/office/drawing/2014/main" id="{5A0FE321-409A-CB41-0D2F-3A239A66393D}"/>
              </a:ext>
            </a:extLst>
          </p:cNvPr>
          <p:cNvSpPr>
            <a:spLocks noGrp="1" noChangeAspect="1"/>
          </p:cNvSpPr>
          <p:nvPr>
            <p:ph type="body" sz="quarter" idx="40" hasCustomPrompt="1"/>
          </p:nvPr>
        </p:nvSpPr>
        <p:spPr>
          <a:xfrm>
            <a:off x="4569602" y="759353"/>
            <a:ext cx="872100" cy="969000"/>
          </a:xfrm>
          <a:prstGeom prst="ellipse">
            <a:avLst/>
          </a:prstGeom>
          <a:solidFill>
            <a:schemeClr val="tx1">
              <a:alpha val="20000"/>
            </a:schemeClr>
          </a:solidFill>
        </p:spPr>
        <p:txBody>
          <a:bodyPr tIns="72000" anchor="ctr" anchorCtr="0"/>
          <a:lstStyle>
            <a:lvl1pPr marL="0" indent="0" algn="ctr">
              <a:buNone/>
              <a:defRPr sz="4500" b="1"/>
            </a:lvl1pPr>
          </a:lstStyle>
          <a:p>
            <a:pPr lvl="0"/>
            <a:r>
              <a:rPr lang="da-DK" dirty="0"/>
              <a:t>2</a:t>
            </a:r>
          </a:p>
        </p:txBody>
      </p:sp>
      <p:sp>
        <p:nvSpPr>
          <p:cNvPr id="16" name="Text Placeholder 15">
            <a:extLst>
              <a:ext uri="{FF2B5EF4-FFF2-40B4-BE49-F238E27FC236}">
                <a16:creationId xmlns:a16="http://schemas.microsoft.com/office/drawing/2014/main" id="{E85D9037-4808-3FB4-8291-164C228C83E2}"/>
              </a:ext>
            </a:extLst>
          </p:cNvPr>
          <p:cNvSpPr>
            <a:spLocks noGrp="1"/>
          </p:cNvSpPr>
          <p:nvPr>
            <p:ph type="body" sz="quarter" idx="41" hasCustomPrompt="1"/>
          </p:nvPr>
        </p:nvSpPr>
        <p:spPr>
          <a:xfrm>
            <a:off x="5578699" y="759353"/>
            <a:ext cx="2779367" cy="969000"/>
          </a:xfrm>
        </p:spPr>
        <p:txBody>
          <a:bodyPr anchor="ctr" anchorCtr="0"/>
          <a:lstStyle>
            <a:lvl1pPr marL="0" indent="0">
              <a:lnSpc>
                <a:spcPct val="100000"/>
              </a:lnSpc>
              <a:spcBef>
                <a:spcPts val="0"/>
              </a:spcBef>
              <a:spcAft>
                <a:spcPts val="0"/>
              </a:spcAft>
              <a:buNone/>
              <a:defRPr sz="2100" b="1"/>
            </a:lvl1pPr>
            <a:lvl2pPr marL="0" indent="0">
              <a:lnSpc>
                <a:spcPct val="100000"/>
              </a:lnSpc>
              <a:spcBef>
                <a:spcPts val="0"/>
              </a:spcBef>
              <a:spcAft>
                <a:spcPts val="0"/>
              </a:spcAft>
              <a:buNone/>
              <a:defRPr sz="2100" b="1"/>
            </a:lvl2pPr>
            <a:lvl3pPr marL="0" indent="0">
              <a:lnSpc>
                <a:spcPct val="100000"/>
              </a:lnSpc>
              <a:spcBef>
                <a:spcPts val="0"/>
              </a:spcBef>
              <a:spcAft>
                <a:spcPts val="0"/>
              </a:spcAft>
              <a:buNone/>
              <a:defRPr sz="2100" b="1"/>
            </a:lvl3pPr>
            <a:lvl4pPr marL="0" indent="0">
              <a:lnSpc>
                <a:spcPct val="100000"/>
              </a:lnSpc>
              <a:spcBef>
                <a:spcPts val="0"/>
              </a:spcBef>
              <a:spcAft>
                <a:spcPts val="0"/>
              </a:spcAft>
              <a:buNone/>
              <a:defRPr sz="2100" b="1"/>
            </a:lvl4pPr>
            <a:lvl5pPr marL="0" indent="0">
              <a:lnSpc>
                <a:spcPct val="100000"/>
              </a:lnSpc>
              <a:spcBef>
                <a:spcPts val="0"/>
              </a:spcBef>
              <a:spcAft>
                <a:spcPts val="0"/>
              </a:spcAft>
              <a:buNone/>
              <a:defRPr sz="2100" b="1"/>
            </a:lvl5pPr>
          </a:lstStyle>
          <a:p>
            <a:pPr lvl="0"/>
            <a:r>
              <a:rPr lang="da-DK" dirty="0"/>
              <a:t>Indsæt tekst</a:t>
            </a:r>
          </a:p>
        </p:txBody>
      </p:sp>
      <p:sp>
        <p:nvSpPr>
          <p:cNvPr id="18" name="Text Placeholder 17">
            <a:extLst>
              <a:ext uri="{FF2B5EF4-FFF2-40B4-BE49-F238E27FC236}">
                <a16:creationId xmlns:a16="http://schemas.microsoft.com/office/drawing/2014/main" id="{34F98610-1AA8-ED76-CB97-422A1761A39E}"/>
              </a:ext>
            </a:extLst>
          </p:cNvPr>
          <p:cNvSpPr>
            <a:spLocks noGrp="1"/>
          </p:cNvSpPr>
          <p:nvPr>
            <p:ph type="body" sz="quarter" idx="42" hasCustomPrompt="1"/>
          </p:nvPr>
        </p:nvSpPr>
        <p:spPr>
          <a:xfrm>
            <a:off x="1704651" y="2008188"/>
            <a:ext cx="872100" cy="969000"/>
          </a:xfrm>
          <a:prstGeom prst="ellipse">
            <a:avLst/>
          </a:prstGeom>
          <a:solidFill>
            <a:schemeClr val="tx1">
              <a:alpha val="20000"/>
            </a:schemeClr>
          </a:solidFill>
        </p:spPr>
        <p:txBody>
          <a:bodyPr tIns="72000" anchor="ctr" anchorCtr="0"/>
          <a:lstStyle>
            <a:lvl1pPr marL="0" indent="0" algn="ctr">
              <a:buNone/>
              <a:defRPr sz="4500" b="1"/>
            </a:lvl1pPr>
            <a:lvl2pPr marL="270272" indent="0" algn="ctr">
              <a:buNone/>
              <a:defRPr sz="2100" b="1"/>
            </a:lvl2pPr>
            <a:lvl3pPr marL="540000" indent="0" algn="ctr">
              <a:buNone/>
              <a:defRPr sz="2100" b="1"/>
            </a:lvl3pPr>
            <a:lvl4pPr marL="540000" indent="0" algn="ctr">
              <a:buNone/>
              <a:defRPr sz="2100" b="1"/>
            </a:lvl4pPr>
            <a:lvl5pPr marL="540000" indent="0" algn="ctr">
              <a:buNone/>
              <a:defRPr sz="2100" b="1"/>
            </a:lvl5pPr>
          </a:lstStyle>
          <a:p>
            <a:pPr lvl="0"/>
            <a:r>
              <a:rPr lang="da-DK" dirty="0"/>
              <a:t>3</a:t>
            </a:r>
          </a:p>
        </p:txBody>
      </p:sp>
      <p:sp>
        <p:nvSpPr>
          <p:cNvPr id="20" name="Text Placeholder 19">
            <a:extLst>
              <a:ext uri="{FF2B5EF4-FFF2-40B4-BE49-F238E27FC236}">
                <a16:creationId xmlns:a16="http://schemas.microsoft.com/office/drawing/2014/main" id="{04C99C31-A019-EB05-99AD-9B5C4892C3E5}"/>
              </a:ext>
            </a:extLst>
          </p:cNvPr>
          <p:cNvSpPr>
            <a:spLocks noGrp="1"/>
          </p:cNvSpPr>
          <p:nvPr>
            <p:ph type="body" sz="quarter" idx="43" hasCustomPrompt="1"/>
          </p:nvPr>
        </p:nvSpPr>
        <p:spPr>
          <a:xfrm>
            <a:off x="2715493" y="2008188"/>
            <a:ext cx="2334815" cy="969000"/>
          </a:xfrm>
        </p:spPr>
        <p:txBody>
          <a:bodyPr anchor="ctr" anchorCtr="0"/>
          <a:lstStyle>
            <a:lvl1pPr marL="0" indent="0">
              <a:lnSpc>
                <a:spcPct val="100000"/>
              </a:lnSpc>
              <a:spcBef>
                <a:spcPts val="0"/>
              </a:spcBef>
              <a:spcAft>
                <a:spcPts val="0"/>
              </a:spcAft>
              <a:buNone/>
              <a:defRPr sz="2100" b="1"/>
            </a:lvl1pPr>
            <a:lvl2pPr marL="0" indent="0">
              <a:buNone/>
              <a:defRPr sz="2100" b="1"/>
            </a:lvl2pPr>
            <a:lvl3pPr marL="0" indent="0">
              <a:buNone/>
              <a:defRPr sz="2100" b="1"/>
            </a:lvl3pPr>
            <a:lvl4pPr marL="0" indent="0">
              <a:buNone/>
              <a:defRPr sz="2100" b="1"/>
            </a:lvl4pPr>
            <a:lvl5pPr marL="0" indent="0">
              <a:buNone/>
              <a:defRPr sz="2100" b="1"/>
            </a:lvl5pPr>
          </a:lstStyle>
          <a:p>
            <a:pPr lvl="0"/>
            <a:r>
              <a:rPr lang="da-DK" dirty="0"/>
              <a:t>Indsæt tekst</a:t>
            </a:r>
          </a:p>
        </p:txBody>
      </p:sp>
      <p:sp>
        <p:nvSpPr>
          <p:cNvPr id="22" name="Text Placeholder 21">
            <a:extLst>
              <a:ext uri="{FF2B5EF4-FFF2-40B4-BE49-F238E27FC236}">
                <a16:creationId xmlns:a16="http://schemas.microsoft.com/office/drawing/2014/main" id="{DA112A83-1D6E-E31B-3869-56E056FE8E0E}"/>
              </a:ext>
            </a:extLst>
          </p:cNvPr>
          <p:cNvSpPr>
            <a:spLocks noGrp="1"/>
          </p:cNvSpPr>
          <p:nvPr>
            <p:ph type="body" sz="quarter" idx="44" hasCustomPrompt="1"/>
          </p:nvPr>
        </p:nvSpPr>
        <p:spPr>
          <a:xfrm>
            <a:off x="5391150" y="2475177"/>
            <a:ext cx="872100" cy="969000"/>
          </a:xfrm>
          <a:prstGeom prst="ellipse">
            <a:avLst/>
          </a:prstGeom>
          <a:solidFill>
            <a:schemeClr val="tx1">
              <a:alpha val="20000"/>
            </a:schemeClr>
          </a:solidFill>
        </p:spPr>
        <p:txBody>
          <a:bodyPr tIns="72000" anchor="ctr" anchorCtr="0"/>
          <a:lstStyle>
            <a:lvl1pPr marL="0" indent="0" algn="ctr">
              <a:buNone/>
              <a:defRPr sz="4500" b="1"/>
            </a:lvl1pPr>
            <a:lvl2pPr marL="270272" indent="0" algn="ctr">
              <a:buNone/>
              <a:defRPr sz="2100" b="1"/>
            </a:lvl2pPr>
            <a:lvl3pPr marL="540000" indent="0" algn="ctr">
              <a:buNone/>
              <a:defRPr sz="2100" b="1"/>
            </a:lvl3pPr>
            <a:lvl4pPr marL="540000" indent="0" algn="ctr">
              <a:buNone/>
              <a:defRPr sz="2100" b="1"/>
            </a:lvl4pPr>
            <a:lvl5pPr marL="540000" indent="0" algn="ctr">
              <a:buNone/>
              <a:defRPr sz="2100" b="1"/>
            </a:lvl5pPr>
          </a:lstStyle>
          <a:p>
            <a:pPr lvl="0"/>
            <a:r>
              <a:rPr lang="da-DK" dirty="0"/>
              <a:t>4</a:t>
            </a:r>
          </a:p>
        </p:txBody>
      </p:sp>
      <p:sp>
        <p:nvSpPr>
          <p:cNvPr id="24" name="Text Placeholder 23">
            <a:extLst>
              <a:ext uri="{FF2B5EF4-FFF2-40B4-BE49-F238E27FC236}">
                <a16:creationId xmlns:a16="http://schemas.microsoft.com/office/drawing/2014/main" id="{F5507CD6-BB87-26DA-1CB3-C86DBC2ACD10}"/>
              </a:ext>
            </a:extLst>
          </p:cNvPr>
          <p:cNvSpPr>
            <a:spLocks noGrp="1"/>
          </p:cNvSpPr>
          <p:nvPr>
            <p:ph type="body" sz="quarter" idx="45" hasCustomPrompt="1"/>
          </p:nvPr>
        </p:nvSpPr>
        <p:spPr>
          <a:xfrm>
            <a:off x="6401991" y="2475177"/>
            <a:ext cx="2299097" cy="969000"/>
          </a:xfrm>
        </p:spPr>
        <p:txBody>
          <a:bodyPr anchor="ctr" anchorCtr="0"/>
          <a:lstStyle>
            <a:lvl1pPr marL="0" indent="0">
              <a:lnSpc>
                <a:spcPct val="100000"/>
              </a:lnSpc>
              <a:spcBef>
                <a:spcPts val="0"/>
              </a:spcBef>
              <a:spcAft>
                <a:spcPts val="0"/>
              </a:spcAft>
              <a:buNone/>
              <a:defRPr sz="2100" b="1"/>
            </a:lvl1pPr>
            <a:lvl2pPr marL="0" indent="0">
              <a:lnSpc>
                <a:spcPct val="100000"/>
              </a:lnSpc>
              <a:spcBef>
                <a:spcPts val="0"/>
              </a:spcBef>
              <a:spcAft>
                <a:spcPts val="0"/>
              </a:spcAft>
              <a:buNone/>
              <a:defRPr sz="2100" b="1"/>
            </a:lvl2pPr>
            <a:lvl3pPr marL="0" indent="0">
              <a:lnSpc>
                <a:spcPct val="100000"/>
              </a:lnSpc>
              <a:spcBef>
                <a:spcPts val="0"/>
              </a:spcBef>
              <a:spcAft>
                <a:spcPts val="0"/>
              </a:spcAft>
              <a:buNone/>
              <a:defRPr sz="2100" b="1"/>
            </a:lvl3pPr>
            <a:lvl4pPr marL="0" indent="0">
              <a:lnSpc>
                <a:spcPct val="100000"/>
              </a:lnSpc>
              <a:spcBef>
                <a:spcPts val="0"/>
              </a:spcBef>
              <a:spcAft>
                <a:spcPts val="0"/>
              </a:spcAft>
              <a:buNone/>
              <a:defRPr sz="2100" b="1"/>
            </a:lvl4pPr>
            <a:lvl5pPr marL="0" indent="0">
              <a:lnSpc>
                <a:spcPct val="100000"/>
              </a:lnSpc>
              <a:spcBef>
                <a:spcPts val="0"/>
              </a:spcBef>
              <a:spcAft>
                <a:spcPts val="0"/>
              </a:spcAft>
              <a:buNone/>
              <a:defRPr sz="2100" b="1"/>
            </a:lvl5pPr>
          </a:lstStyle>
          <a:p>
            <a:pPr lvl="0"/>
            <a:r>
              <a:rPr lang="da-DK" dirty="0"/>
              <a:t>Indsæt tekst</a:t>
            </a:r>
          </a:p>
        </p:txBody>
      </p:sp>
      <p:sp>
        <p:nvSpPr>
          <p:cNvPr id="31" name="Text Placeholder 30">
            <a:extLst>
              <a:ext uri="{FF2B5EF4-FFF2-40B4-BE49-F238E27FC236}">
                <a16:creationId xmlns:a16="http://schemas.microsoft.com/office/drawing/2014/main" id="{2EED4611-1BCD-13B0-4F45-DAEAB3529025}"/>
              </a:ext>
            </a:extLst>
          </p:cNvPr>
          <p:cNvSpPr>
            <a:spLocks noGrp="1"/>
          </p:cNvSpPr>
          <p:nvPr>
            <p:ph type="body" sz="quarter" idx="46" hasCustomPrompt="1"/>
          </p:nvPr>
        </p:nvSpPr>
        <p:spPr>
          <a:xfrm>
            <a:off x="1094185" y="3749146"/>
            <a:ext cx="872100" cy="969000"/>
          </a:xfrm>
          <a:prstGeom prst="ellipse">
            <a:avLst/>
          </a:prstGeom>
          <a:solidFill>
            <a:schemeClr val="tx1">
              <a:alpha val="20000"/>
            </a:schemeClr>
          </a:solidFill>
        </p:spPr>
        <p:txBody>
          <a:bodyPr tIns="72000" anchor="ctr" anchorCtr="0"/>
          <a:lstStyle>
            <a:lvl1pPr marL="0" indent="0" algn="ctr">
              <a:buNone/>
              <a:defRPr sz="4500" b="1"/>
            </a:lvl1pPr>
            <a:lvl2pPr marL="270272" indent="0" algn="ctr">
              <a:buNone/>
              <a:defRPr sz="2100" b="1"/>
            </a:lvl2pPr>
            <a:lvl3pPr marL="540000" indent="0" algn="ctr">
              <a:buNone/>
              <a:defRPr sz="2100" b="1"/>
            </a:lvl3pPr>
            <a:lvl4pPr marL="540000" indent="0" algn="ctr">
              <a:buNone/>
              <a:defRPr sz="2100" b="1"/>
            </a:lvl4pPr>
            <a:lvl5pPr marL="540000" indent="0" algn="ctr">
              <a:buNone/>
              <a:defRPr sz="2100" b="1"/>
            </a:lvl5pPr>
          </a:lstStyle>
          <a:p>
            <a:pPr lvl="0"/>
            <a:r>
              <a:rPr lang="da-DK" dirty="0"/>
              <a:t>5</a:t>
            </a:r>
          </a:p>
        </p:txBody>
      </p:sp>
      <p:sp>
        <p:nvSpPr>
          <p:cNvPr id="33" name="Text Placeholder 32">
            <a:extLst>
              <a:ext uri="{FF2B5EF4-FFF2-40B4-BE49-F238E27FC236}">
                <a16:creationId xmlns:a16="http://schemas.microsoft.com/office/drawing/2014/main" id="{B3B6A4E6-E617-BAD1-0112-A96754231B66}"/>
              </a:ext>
            </a:extLst>
          </p:cNvPr>
          <p:cNvSpPr>
            <a:spLocks noGrp="1"/>
          </p:cNvSpPr>
          <p:nvPr>
            <p:ph type="body" sz="quarter" idx="47" hasCustomPrompt="1"/>
          </p:nvPr>
        </p:nvSpPr>
        <p:spPr>
          <a:xfrm>
            <a:off x="2110827" y="3749146"/>
            <a:ext cx="2203999" cy="969000"/>
          </a:xfrm>
        </p:spPr>
        <p:txBody>
          <a:bodyPr anchor="ctr" anchorCtr="0"/>
          <a:lstStyle>
            <a:lvl1pPr marL="0" indent="0">
              <a:lnSpc>
                <a:spcPct val="100000"/>
              </a:lnSpc>
              <a:spcBef>
                <a:spcPts val="0"/>
              </a:spcBef>
              <a:spcAft>
                <a:spcPts val="0"/>
              </a:spcAft>
              <a:buNone/>
              <a:defRPr sz="2100" b="1"/>
            </a:lvl1pPr>
            <a:lvl2pPr marL="0" indent="0">
              <a:lnSpc>
                <a:spcPct val="100000"/>
              </a:lnSpc>
              <a:spcBef>
                <a:spcPts val="0"/>
              </a:spcBef>
              <a:spcAft>
                <a:spcPts val="0"/>
              </a:spcAft>
              <a:buNone/>
              <a:defRPr sz="2100" b="1"/>
            </a:lvl2pPr>
            <a:lvl3pPr marL="0" indent="0">
              <a:lnSpc>
                <a:spcPct val="100000"/>
              </a:lnSpc>
              <a:spcBef>
                <a:spcPts val="0"/>
              </a:spcBef>
              <a:spcAft>
                <a:spcPts val="0"/>
              </a:spcAft>
              <a:buNone/>
              <a:defRPr sz="2100" b="1"/>
            </a:lvl3pPr>
            <a:lvl4pPr marL="0" indent="0">
              <a:lnSpc>
                <a:spcPct val="100000"/>
              </a:lnSpc>
              <a:spcBef>
                <a:spcPts val="0"/>
              </a:spcBef>
              <a:spcAft>
                <a:spcPts val="0"/>
              </a:spcAft>
              <a:buNone/>
              <a:defRPr sz="2100" b="1"/>
            </a:lvl4pPr>
            <a:lvl5pPr marL="0" indent="0">
              <a:lnSpc>
                <a:spcPct val="100000"/>
              </a:lnSpc>
              <a:spcBef>
                <a:spcPts val="0"/>
              </a:spcBef>
              <a:spcAft>
                <a:spcPts val="0"/>
              </a:spcAft>
              <a:buNone/>
              <a:defRPr sz="2100" b="1"/>
            </a:lvl5pPr>
          </a:lstStyle>
          <a:p>
            <a:pPr lvl="0"/>
            <a:r>
              <a:rPr lang="da-DK" dirty="0"/>
              <a:t>Indsæt tekst</a:t>
            </a:r>
          </a:p>
        </p:txBody>
      </p:sp>
      <p:sp>
        <p:nvSpPr>
          <p:cNvPr id="35" name="Text Placeholder 34">
            <a:extLst>
              <a:ext uri="{FF2B5EF4-FFF2-40B4-BE49-F238E27FC236}">
                <a16:creationId xmlns:a16="http://schemas.microsoft.com/office/drawing/2014/main" id="{0135649F-22C1-794A-F31C-7DC6EA04B2E5}"/>
              </a:ext>
            </a:extLst>
          </p:cNvPr>
          <p:cNvSpPr>
            <a:spLocks noGrp="1"/>
          </p:cNvSpPr>
          <p:nvPr>
            <p:ph type="body" sz="quarter" idx="48" hasCustomPrompt="1"/>
          </p:nvPr>
        </p:nvSpPr>
        <p:spPr>
          <a:xfrm>
            <a:off x="4779169" y="4281703"/>
            <a:ext cx="872100" cy="969000"/>
          </a:xfrm>
          <a:prstGeom prst="ellipse">
            <a:avLst/>
          </a:prstGeom>
          <a:solidFill>
            <a:schemeClr val="tx1">
              <a:alpha val="20000"/>
            </a:schemeClr>
          </a:solidFill>
        </p:spPr>
        <p:txBody>
          <a:bodyPr tIns="72000" anchor="ctr" anchorCtr="0"/>
          <a:lstStyle>
            <a:lvl1pPr marL="0" indent="0" algn="ctr">
              <a:buNone/>
              <a:defRPr sz="4500" b="1"/>
            </a:lvl1pPr>
            <a:lvl2pPr marL="270272" indent="0" algn="ctr">
              <a:buNone/>
              <a:defRPr sz="2100" b="1"/>
            </a:lvl2pPr>
            <a:lvl3pPr marL="540000" indent="0" algn="ctr">
              <a:buNone/>
              <a:defRPr sz="2100" b="1"/>
            </a:lvl3pPr>
            <a:lvl4pPr marL="540000" indent="0" algn="ctr">
              <a:buNone/>
              <a:defRPr sz="2100" b="1"/>
            </a:lvl4pPr>
            <a:lvl5pPr marL="540000" indent="0" algn="ctr">
              <a:buNone/>
              <a:defRPr sz="2100" b="1"/>
            </a:lvl5pPr>
          </a:lstStyle>
          <a:p>
            <a:pPr lvl="0"/>
            <a:r>
              <a:rPr lang="da-DK" dirty="0"/>
              <a:t>6</a:t>
            </a:r>
          </a:p>
        </p:txBody>
      </p:sp>
      <p:sp>
        <p:nvSpPr>
          <p:cNvPr id="37" name="Text Placeholder 36">
            <a:extLst>
              <a:ext uri="{FF2B5EF4-FFF2-40B4-BE49-F238E27FC236}">
                <a16:creationId xmlns:a16="http://schemas.microsoft.com/office/drawing/2014/main" id="{35999C3D-9DB2-8B28-1D0E-EDC2C950F687}"/>
              </a:ext>
            </a:extLst>
          </p:cNvPr>
          <p:cNvSpPr>
            <a:spLocks noGrp="1"/>
          </p:cNvSpPr>
          <p:nvPr>
            <p:ph type="body" sz="quarter" idx="49" hasCustomPrompt="1"/>
          </p:nvPr>
        </p:nvSpPr>
        <p:spPr>
          <a:xfrm>
            <a:off x="5790010" y="4281703"/>
            <a:ext cx="2507456" cy="969000"/>
          </a:xfrm>
        </p:spPr>
        <p:txBody>
          <a:bodyPr anchor="ctr" anchorCtr="0"/>
          <a:lstStyle>
            <a:lvl1pPr marL="0" indent="0">
              <a:lnSpc>
                <a:spcPct val="100000"/>
              </a:lnSpc>
              <a:spcBef>
                <a:spcPts val="0"/>
              </a:spcBef>
              <a:spcAft>
                <a:spcPts val="0"/>
              </a:spcAft>
              <a:buNone/>
              <a:defRPr sz="2100" b="1"/>
            </a:lvl1pPr>
            <a:lvl2pPr marL="0" indent="0">
              <a:lnSpc>
                <a:spcPct val="100000"/>
              </a:lnSpc>
              <a:spcBef>
                <a:spcPts val="0"/>
              </a:spcBef>
              <a:spcAft>
                <a:spcPts val="0"/>
              </a:spcAft>
              <a:buNone/>
              <a:defRPr sz="2100" b="1"/>
            </a:lvl2pPr>
            <a:lvl3pPr marL="0" indent="0">
              <a:lnSpc>
                <a:spcPct val="100000"/>
              </a:lnSpc>
              <a:spcBef>
                <a:spcPts val="0"/>
              </a:spcBef>
              <a:spcAft>
                <a:spcPts val="0"/>
              </a:spcAft>
              <a:buNone/>
              <a:defRPr sz="2100" b="1"/>
            </a:lvl3pPr>
            <a:lvl4pPr marL="0" indent="0">
              <a:lnSpc>
                <a:spcPct val="100000"/>
              </a:lnSpc>
              <a:spcBef>
                <a:spcPts val="0"/>
              </a:spcBef>
              <a:spcAft>
                <a:spcPts val="0"/>
              </a:spcAft>
              <a:buNone/>
              <a:defRPr sz="2100" b="1"/>
            </a:lvl4pPr>
            <a:lvl5pPr marL="0" indent="0">
              <a:lnSpc>
                <a:spcPct val="100000"/>
              </a:lnSpc>
              <a:spcBef>
                <a:spcPts val="0"/>
              </a:spcBef>
              <a:spcAft>
                <a:spcPts val="0"/>
              </a:spcAft>
              <a:buNone/>
              <a:defRPr sz="2100" b="1"/>
            </a:lvl5pPr>
          </a:lstStyle>
          <a:p>
            <a:pPr lvl="0"/>
            <a:r>
              <a:rPr lang="da-DK" dirty="0"/>
              <a:t>Indsæt tekst</a:t>
            </a:r>
          </a:p>
        </p:txBody>
      </p:sp>
      <p:sp>
        <p:nvSpPr>
          <p:cNvPr id="4" name="Pladsholder til dato 3"/>
          <p:cNvSpPr>
            <a:spLocks noGrp="1"/>
          </p:cNvSpPr>
          <p:nvPr>
            <p:ph type="dt" sz="half" idx="10"/>
          </p:nvPr>
        </p:nvSpPr>
        <p:spPr/>
        <p:txBody>
          <a:bodyPr/>
          <a:lstStyle/>
          <a:p>
            <a:fld id="{7B4776D0-1C54-4AA2-B3C6-9EDE760637A2}" type="datetime1">
              <a:rPr lang="da-DK" smtClean="0"/>
              <a:t>22-01-2025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2" name="TextBox 1">
            <a:extLst>
              <a:ext uri="{FF2B5EF4-FFF2-40B4-BE49-F238E27FC236}">
                <a16:creationId xmlns:a16="http://schemas.microsoft.com/office/drawing/2014/main" id="{E564ADEF-11A6-3C5E-1BA5-4CA81A2F71C9}"/>
              </a:ext>
            </a:extLst>
          </p:cNvPr>
          <p:cNvSpPr txBox="1"/>
          <p:nvPr userDrawn="1"/>
        </p:nvSpPr>
        <p:spPr>
          <a:xfrm>
            <a:off x="441723" y="-312965"/>
            <a:ext cx="8259365" cy="255279"/>
          </a:xfrm>
          <a:prstGeom prst="rect">
            <a:avLst/>
          </a:prstGeom>
        </p:spPr>
        <p:txBody>
          <a:bodyPr vert="horz" wrap="square" lIns="0" tIns="0" rIns="0" bIns="0" rtlCol="0" anchor="b" anchorCtr="0">
            <a:noAutofit/>
          </a:bodyPr>
          <a:lstStyle/>
          <a:p>
            <a:pPr marL="0" marR="0" indent="0" algn="l" defTabSz="685800" rtl="0" eaLnBrk="1" fontAlgn="auto" latinLnBrk="0" hangingPunct="1">
              <a:lnSpc>
                <a:spcPct val="100000"/>
              </a:lnSpc>
              <a:spcBef>
                <a:spcPct val="0"/>
              </a:spcBef>
              <a:spcAft>
                <a:spcPts val="0"/>
              </a:spcAft>
              <a:buClrTx/>
              <a:buSzTx/>
              <a:buFontTx/>
              <a:buNone/>
              <a:tabLst/>
            </a:pPr>
            <a:r>
              <a:rPr lang="da-DK" sz="1050" b="1" dirty="0">
                <a:solidFill>
                  <a:schemeClr val="bg1"/>
                </a:solidFill>
                <a:latin typeface="Microsoft New Tai Lue"/>
              </a:rPr>
              <a:t>Fremhæv ord </a:t>
            </a:r>
            <a:r>
              <a:rPr lang="da-DK" sz="1050" b="0" dirty="0">
                <a:solidFill>
                  <a:schemeClr val="bg1"/>
                </a:solidFill>
                <a:latin typeface="Microsoft New Tai Lue"/>
              </a:rPr>
              <a:t>i tekst ved at bruge </a:t>
            </a:r>
            <a:r>
              <a:rPr lang="da-DK" sz="1050" b="1" dirty="0">
                <a:solidFill>
                  <a:schemeClr val="bg1"/>
                </a:solidFill>
                <a:latin typeface="Microsoft New Tai Lue"/>
              </a:rPr>
              <a:t>fed skrift</a:t>
            </a:r>
            <a:endParaRPr lang="da-DK" sz="1050" b="0" dirty="0">
              <a:solidFill>
                <a:schemeClr val="bg1"/>
              </a:solidFill>
              <a:latin typeface="Microsoft New Tai Lue"/>
            </a:endParaRPr>
          </a:p>
        </p:txBody>
      </p:sp>
    </p:spTree>
    <p:extLst>
      <p:ext uri="{BB962C8B-B14F-4D97-AF65-F5344CB8AC3E}">
        <p14:creationId xmlns:p14="http://schemas.microsoft.com/office/powerpoint/2010/main" val="294100892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l">
    <p:bg>
      <p:bgPr>
        <a:solidFill>
          <a:schemeClr val="accent6"/>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5BA219F3-EBEC-4665-8131-8E409DE99ADE}" type="datetime1">
              <a:rPr lang="da-DK" smtClean="0"/>
              <a:t>22-01-2025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2" name="TextBox 1">
            <a:extLst>
              <a:ext uri="{FF2B5EF4-FFF2-40B4-BE49-F238E27FC236}">
                <a16:creationId xmlns:a16="http://schemas.microsoft.com/office/drawing/2014/main" id="{2556C2CA-F7BC-1643-99E7-A7AF34D16F06}"/>
              </a:ext>
            </a:extLst>
          </p:cNvPr>
          <p:cNvSpPr txBox="1"/>
          <p:nvPr userDrawn="1"/>
        </p:nvSpPr>
        <p:spPr>
          <a:xfrm>
            <a:off x="-914400" y="-185615"/>
            <a:ext cx="0" cy="0"/>
          </a:xfrm>
          <a:prstGeom prst="rect">
            <a:avLst/>
          </a:prstGeom>
        </p:spPr>
        <p:txBody>
          <a:bodyPr vert="horz" wrap="none" lIns="0" tIns="0" rIns="0" bIns="0" rtlCol="0" anchor="t" anchorCtr="0">
            <a:noAutofit/>
          </a:bodyPr>
          <a:lstStyle/>
          <a:p>
            <a:pPr marL="0" marR="0" indent="0" algn="l" defTabSz="685800" rtl="0" eaLnBrk="1" fontAlgn="auto" latinLnBrk="0" hangingPunct="1">
              <a:lnSpc>
                <a:spcPct val="100000"/>
              </a:lnSpc>
              <a:spcBef>
                <a:spcPct val="0"/>
              </a:spcBef>
              <a:spcAft>
                <a:spcPts val="0"/>
              </a:spcAft>
              <a:buClrTx/>
              <a:buSzTx/>
              <a:buFontTx/>
              <a:buNone/>
              <a:tabLst/>
            </a:pPr>
            <a:endParaRPr lang="da-DK" sz="3600" b="1" dirty="0">
              <a:solidFill>
                <a:prstClr val="white"/>
              </a:solidFill>
              <a:latin typeface="Microsoft New Tai Lue"/>
            </a:endParaRPr>
          </a:p>
        </p:txBody>
      </p:sp>
      <p:sp>
        <p:nvSpPr>
          <p:cNvPr id="10" name="TextBox 9">
            <a:extLst>
              <a:ext uri="{FF2B5EF4-FFF2-40B4-BE49-F238E27FC236}">
                <a16:creationId xmlns:a16="http://schemas.microsoft.com/office/drawing/2014/main" id="{8C392B83-0AC6-A343-9007-FC3430F06E87}"/>
              </a:ext>
            </a:extLst>
          </p:cNvPr>
          <p:cNvSpPr txBox="1"/>
          <p:nvPr userDrawn="1"/>
        </p:nvSpPr>
        <p:spPr>
          <a:xfrm>
            <a:off x="3398655" y="1935345"/>
            <a:ext cx="0" cy="0"/>
          </a:xfrm>
          <a:prstGeom prst="rect">
            <a:avLst/>
          </a:prstGeom>
        </p:spPr>
        <p:txBody>
          <a:bodyPr vert="horz" wrap="none" lIns="0" tIns="0" rIns="0" bIns="0" rtlCol="0" anchor="t" anchorCtr="0">
            <a:noAutofit/>
          </a:bodyPr>
          <a:lstStyle/>
          <a:p>
            <a:pPr marL="0" marR="0" indent="0" algn="l" defTabSz="685800" rtl="0" eaLnBrk="1" fontAlgn="auto" latinLnBrk="0" hangingPunct="1">
              <a:lnSpc>
                <a:spcPct val="100000"/>
              </a:lnSpc>
              <a:spcBef>
                <a:spcPct val="0"/>
              </a:spcBef>
              <a:spcAft>
                <a:spcPts val="0"/>
              </a:spcAft>
              <a:buClrTx/>
              <a:buSzTx/>
              <a:buFontTx/>
              <a:buNone/>
              <a:tabLst/>
            </a:pPr>
            <a:endParaRPr lang="da-DK" sz="3600" b="1" dirty="0">
              <a:solidFill>
                <a:prstClr val="white"/>
              </a:solidFill>
              <a:latin typeface="Microsoft New Tai Lue"/>
            </a:endParaRPr>
          </a:p>
        </p:txBody>
      </p:sp>
      <p:sp>
        <p:nvSpPr>
          <p:cNvPr id="3" name="Title 2">
            <a:extLst>
              <a:ext uri="{FF2B5EF4-FFF2-40B4-BE49-F238E27FC236}">
                <a16:creationId xmlns:a16="http://schemas.microsoft.com/office/drawing/2014/main" id="{2B0ACD76-9286-81DA-B95A-33C567818DB3}"/>
              </a:ext>
            </a:extLst>
          </p:cNvPr>
          <p:cNvSpPr>
            <a:spLocks noGrp="1"/>
          </p:cNvSpPr>
          <p:nvPr>
            <p:ph type="title" hasCustomPrompt="1"/>
          </p:nvPr>
        </p:nvSpPr>
        <p:spPr>
          <a:xfrm>
            <a:off x="441722" y="517260"/>
            <a:ext cx="8259366" cy="720716"/>
          </a:xfrm>
        </p:spPr>
        <p:txBody>
          <a:bodyPr/>
          <a:lstStyle>
            <a:lvl1pPr>
              <a:defRPr b="1">
                <a:solidFill>
                  <a:schemeClr val="tx1"/>
                </a:solidFill>
              </a:defRPr>
            </a:lvl1pPr>
          </a:lstStyle>
          <a:p>
            <a:r>
              <a:rPr lang="da-DK" dirty="0"/>
              <a:t>Klik for at indsætte tekst...</a:t>
            </a:r>
          </a:p>
        </p:txBody>
      </p:sp>
      <p:sp>
        <p:nvSpPr>
          <p:cNvPr id="39" name="Text Placeholder 6">
            <a:extLst>
              <a:ext uri="{FF2B5EF4-FFF2-40B4-BE49-F238E27FC236}">
                <a16:creationId xmlns:a16="http://schemas.microsoft.com/office/drawing/2014/main" id="{79DDD350-47B3-3DAF-DDC1-39725F8B959E}"/>
              </a:ext>
            </a:extLst>
          </p:cNvPr>
          <p:cNvSpPr>
            <a:spLocks noGrp="1" noChangeAspect="1"/>
          </p:cNvSpPr>
          <p:nvPr>
            <p:ph type="body" sz="quarter" idx="38" hasCustomPrompt="1"/>
          </p:nvPr>
        </p:nvSpPr>
        <p:spPr>
          <a:xfrm>
            <a:off x="1108534" y="1542255"/>
            <a:ext cx="526109" cy="584566"/>
          </a:xfrm>
          <a:prstGeom prst="ellipse">
            <a:avLst/>
          </a:prstGeom>
          <a:blipFill>
            <a:blip r:embed="rId2">
              <a:extLst>
                <a:ext uri="{96DAC541-7B7A-43D3-8B79-37D633B846F1}">
                  <asvg:svgBlip xmlns=""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100" b="1">
                <a:solidFill>
                  <a:schemeClr val="tx1"/>
                </a:solidFill>
              </a:defRPr>
            </a:lvl1pPr>
          </a:lstStyle>
          <a:p>
            <a:pPr lvl="0"/>
            <a:r>
              <a:rPr lang="da-DK" dirty="0"/>
              <a:t>Indsæt tekst</a:t>
            </a:r>
          </a:p>
        </p:txBody>
      </p:sp>
      <p:sp>
        <p:nvSpPr>
          <p:cNvPr id="40" name="Text Placeholder 6">
            <a:extLst>
              <a:ext uri="{FF2B5EF4-FFF2-40B4-BE49-F238E27FC236}">
                <a16:creationId xmlns:a16="http://schemas.microsoft.com/office/drawing/2014/main" id="{D6F92D26-3C4A-BE86-A701-D767C111FE07}"/>
              </a:ext>
            </a:extLst>
          </p:cNvPr>
          <p:cNvSpPr>
            <a:spLocks noGrp="1" noChangeAspect="1"/>
          </p:cNvSpPr>
          <p:nvPr>
            <p:ph type="body" sz="quarter" idx="39" hasCustomPrompt="1"/>
          </p:nvPr>
        </p:nvSpPr>
        <p:spPr>
          <a:xfrm>
            <a:off x="4019102" y="2013923"/>
            <a:ext cx="526109" cy="584566"/>
          </a:xfrm>
          <a:prstGeom prst="ellipse">
            <a:avLst/>
          </a:prstGeom>
          <a:blipFill>
            <a:blip r:embed="rId2">
              <a:extLst>
                <a:ext uri="{96DAC541-7B7A-43D3-8B79-37D633B846F1}">
                  <asvg:svgBlip xmlns=""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100" b="1">
                <a:solidFill>
                  <a:schemeClr val="tx1"/>
                </a:solidFill>
              </a:defRPr>
            </a:lvl1pPr>
          </a:lstStyle>
          <a:p>
            <a:pPr lvl="0"/>
            <a:r>
              <a:rPr lang="da-DK" dirty="0"/>
              <a:t>Indsæt tekst</a:t>
            </a:r>
          </a:p>
        </p:txBody>
      </p:sp>
      <p:sp>
        <p:nvSpPr>
          <p:cNvPr id="41" name="Text Placeholder 6">
            <a:extLst>
              <a:ext uri="{FF2B5EF4-FFF2-40B4-BE49-F238E27FC236}">
                <a16:creationId xmlns:a16="http://schemas.microsoft.com/office/drawing/2014/main" id="{376900F8-7802-5F50-6A9A-E75ED0B3EC0B}"/>
              </a:ext>
            </a:extLst>
          </p:cNvPr>
          <p:cNvSpPr>
            <a:spLocks noGrp="1" noChangeAspect="1"/>
          </p:cNvSpPr>
          <p:nvPr>
            <p:ph type="body" sz="quarter" idx="40" hasCustomPrompt="1"/>
          </p:nvPr>
        </p:nvSpPr>
        <p:spPr>
          <a:xfrm>
            <a:off x="2152212" y="3149969"/>
            <a:ext cx="526109" cy="584566"/>
          </a:xfrm>
          <a:prstGeom prst="ellipse">
            <a:avLst/>
          </a:prstGeom>
          <a:blipFill>
            <a:blip r:embed="rId2">
              <a:extLst>
                <a:ext uri="{96DAC541-7B7A-43D3-8B79-37D633B846F1}">
                  <asvg:svgBlip xmlns=""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100" b="1">
                <a:solidFill>
                  <a:schemeClr val="tx1"/>
                </a:solidFill>
              </a:defRPr>
            </a:lvl1pPr>
          </a:lstStyle>
          <a:p>
            <a:pPr lvl="0"/>
            <a:r>
              <a:rPr lang="da-DK" dirty="0"/>
              <a:t>Indsæt tekst</a:t>
            </a:r>
          </a:p>
        </p:txBody>
      </p:sp>
      <p:sp>
        <p:nvSpPr>
          <p:cNvPr id="42" name="Text Placeholder 6">
            <a:extLst>
              <a:ext uri="{FF2B5EF4-FFF2-40B4-BE49-F238E27FC236}">
                <a16:creationId xmlns:a16="http://schemas.microsoft.com/office/drawing/2014/main" id="{246C4547-72A6-0EEC-A5AF-48DBCE377E13}"/>
              </a:ext>
            </a:extLst>
          </p:cNvPr>
          <p:cNvSpPr>
            <a:spLocks noGrp="1" noChangeAspect="1"/>
          </p:cNvSpPr>
          <p:nvPr>
            <p:ph type="body" sz="quarter" idx="41" hasCustomPrompt="1"/>
          </p:nvPr>
        </p:nvSpPr>
        <p:spPr>
          <a:xfrm>
            <a:off x="5326003" y="3473706"/>
            <a:ext cx="526109" cy="584566"/>
          </a:xfrm>
          <a:prstGeom prst="ellipse">
            <a:avLst/>
          </a:prstGeom>
          <a:blipFill>
            <a:blip r:embed="rId2">
              <a:extLst>
                <a:ext uri="{96DAC541-7B7A-43D3-8B79-37D633B846F1}">
                  <asvg:svgBlip xmlns=""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100" b="1">
                <a:solidFill>
                  <a:schemeClr val="tx1"/>
                </a:solidFill>
              </a:defRPr>
            </a:lvl1pPr>
          </a:lstStyle>
          <a:p>
            <a:pPr lvl="0"/>
            <a:r>
              <a:rPr lang="da-DK" dirty="0"/>
              <a:t>Indsæt tekst</a:t>
            </a:r>
          </a:p>
        </p:txBody>
      </p:sp>
      <p:sp>
        <p:nvSpPr>
          <p:cNvPr id="16" name="Text Placeholder 15">
            <a:extLst>
              <a:ext uri="{FF2B5EF4-FFF2-40B4-BE49-F238E27FC236}">
                <a16:creationId xmlns:a16="http://schemas.microsoft.com/office/drawing/2014/main" id="{EC0FCDE3-3080-15ED-F757-BF51628B67D5}"/>
              </a:ext>
            </a:extLst>
          </p:cNvPr>
          <p:cNvSpPr>
            <a:spLocks noGrp="1"/>
          </p:cNvSpPr>
          <p:nvPr>
            <p:ph type="body" sz="quarter" idx="42" hasCustomPrompt="1"/>
          </p:nvPr>
        </p:nvSpPr>
        <p:spPr>
          <a:xfrm>
            <a:off x="441723" y="4686182"/>
            <a:ext cx="8259365" cy="565798"/>
          </a:xfrm>
        </p:spPr>
        <p:txBody>
          <a:bodyPr anchor="b" anchorCtr="0"/>
          <a:lstStyle>
            <a:lvl1pPr marL="0" indent="0" algn="r">
              <a:lnSpc>
                <a:spcPct val="100000"/>
              </a:lnSpc>
              <a:spcBef>
                <a:spcPts val="375"/>
              </a:spcBef>
              <a:spcAft>
                <a:spcPts val="0"/>
              </a:spcAft>
              <a:buFont typeface="Arial" panose="020B0604020202020204" pitchFamily="34" charset="0"/>
              <a:buNone/>
              <a:defRPr sz="2100"/>
            </a:lvl1pPr>
            <a:lvl2pPr marL="0" indent="0">
              <a:lnSpc>
                <a:spcPct val="100000"/>
              </a:lnSpc>
              <a:spcBef>
                <a:spcPts val="750"/>
              </a:spcBef>
              <a:spcAft>
                <a:spcPts val="0"/>
              </a:spcAft>
              <a:buFont typeface="Arial" panose="020B0604020202020204" pitchFamily="34" charset="0"/>
              <a:buNone/>
              <a:defRPr sz="2100"/>
            </a:lvl2pPr>
            <a:lvl3pPr marL="0" indent="0">
              <a:lnSpc>
                <a:spcPct val="100000"/>
              </a:lnSpc>
              <a:spcBef>
                <a:spcPts val="750"/>
              </a:spcBef>
              <a:spcAft>
                <a:spcPts val="0"/>
              </a:spcAft>
              <a:buFont typeface="Arial" panose="020B0604020202020204" pitchFamily="34" charset="0"/>
              <a:buNone/>
              <a:defRPr sz="2100"/>
            </a:lvl3pPr>
            <a:lvl4pPr marL="0" indent="0">
              <a:lnSpc>
                <a:spcPct val="100000"/>
              </a:lnSpc>
              <a:spcBef>
                <a:spcPts val="750"/>
              </a:spcBef>
              <a:spcAft>
                <a:spcPts val="0"/>
              </a:spcAft>
              <a:buFont typeface="Arial" panose="020B0604020202020204" pitchFamily="34" charset="0"/>
              <a:buNone/>
              <a:defRPr sz="2100"/>
            </a:lvl4pPr>
            <a:lvl5pPr marL="0" indent="0">
              <a:lnSpc>
                <a:spcPct val="100000"/>
              </a:lnSpc>
              <a:spcBef>
                <a:spcPts val="750"/>
              </a:spcBef>
              <a:spcAft>
                <a:spcPts val="0"/>
              </a:spcAft>
              <a:buFont typeface="Arial" panose="020B0604020202020204" pitchFamily="34" charset="0"/>
              <a:buNone/>
              <a:defRPr sz="2100"/>
            </a:lvl5pPr>
            <a:lvl6pPr marL="0" indent="0">
              <a:lnSpc>
                <a:spcPct val="100000"/>
              </a:lnSpc>
              <a:spcBef>
                <a:spcPts val="750"/>
              </a:spcBef>
              <a:spcAft>
                <a:spcPts val="0"/>
              </a:spcAft>
              <a:buNone/>
              <a:defRPr sz="2100"/>
            </a:lvl6pPr>
            <a:lvl7pPr marL="0" indent="0">
              <a:lnSpc>
                <a:spcPct val="100000"/>
              </a:lnSpc>
              <a:spcBef>
                <a:spcPts val="750"/>
              </a:spcBef>
              <a:spcAft>
                <a:spcPts val="0"/>
              </a:spcAft>
              <a:buNone/>
              <a:defRPr sz="2100"/>
            </a:lvl7pPr>
            <a:lvl8pPr marL="0" indent="0">
              <a:lnSpc>
                <a:spcPct val="100000"/>
              </a:lnSpc>
              <a:spcBef>
                <a:spcPts val="750"/>
              </a:spcBef>
              <a:spcAft>
                <a:spcPts val="0"/>
              </a:spcAft>
              <a:buNone/>
              <a:defRPr sz="2100"/>
            </a:lvl8pPr>
            <a:lvl9pPr marL="0" indent="0">
              <a:lnSpc>
                <a:spcPct val="100000"/>
              </a:lnSpc>
              <a:spcBef>
                <a:spcPts val="750"/>
              </a:spcBef>
              <a:spcAft>
                <a:spcPts val="0"/>
              </a:spcAft>
              <a:buNone/>
              <a:defRPr sz="2100"/>
            </a:lvl9pPr>
          </a:lstStyle>
          <a:p>
            <a:pPr lvl="0"/>
            <a:r>
              <a:rPr lang="da-DK" dirty="0"/>
              <a:t>...klik for at indsætte tekst</a:t>
            </a:r>
          </a:p>
        </p:txBody>
      </p:sp>
      <p:sp>
        <p:nvSpPr>
          <p:cNvPr id="19" name="TextBox 18">
            <a:extLst>
              <a:ext uri="{FF2B5EF4-FFF2-40B4-BE49-F238E27FC236}">
                <a16:creationId xmlns:a16="http://schemas.microsoft.com/office/drawing/2014/main" id="{B4965C0B-FFD6-8BEB-537E-1AEDA679D666}"/>
              </a:ext>
            </a:extLst>
          </p:cNvPr>
          <p:cNvSpPr txBox="1"/>
          <p:nvPr userDrawn="1"/>
        </p:nvSpPr>
        <p:spPr>
          <a:xfrm>
            <a:off x="441723" y="-312965"/>
            <a:ext cx="8259365" cy="255279"/>
          </a:xfrm>
          <a:prstGeom prst="rect">
            <a:avLst/>
          </a:prstGeom>
        </p:spPr>
        <p:txBody>
          <a:bodyPr vert="horz" wrap="square" lIns="0" tIns="0" rIns="0" bIns="0" rtlCol="0" anchor="b" anchorCtr="0">
            <a:noAutofit/>
          </a:bodyPr>
          <a:lstStyle/>
          <a:p>
            <a:pPr marL="0" marR="0" indent="0" algn="l" defTabSz="685800" rtl="0" eaLnBrk="1" fontAlgn="auto" latinLnBrk="0" hangingPunct="1">
              <a:lnSpc>
                <a:spcPct val="100000"/>
              </a:lnSpc>
              <a:spcBef>
                <a:spcPct val="0"/>
              </a:spcBef>
              <a:spcAft>
                <a:spcPts val="0"/>
              </a:spcAft>
              <a:buClrTx/>
              <a:buSzTx/>
              <a:buFontTx/>
              <a:buNone/>
              <a:tabLst/>
            </a:pPr>
            <a:r>
              <a:rPr lang="da-DK" sz="1050" b="1" dirty="0">
                <a:solidFill>
                  <a:schemeClr val="bg1"/>
                </a:solidFill>
                <a:latin typeface="Microsoft New Tai Lue"/>
              </a:rPr>
              <a:t>Fremhæv ord </a:t>
            </a:r>
            <a:r>
              <a:rPr lang="da-DK" sz="1050" b="0" dirty="0">
                <a:solidFill>
                  <a:schemeClr val="bg1"/>
                </a:solidFill>
                <a:latin typeface="Microsoft New Tai Lue"/>
              </a:rPr>
              <a:t>i tekst ved at bruge </a:t>
            </a:r>
            <a:r>
              <a:rPr lang="da-DK" sz="1050" b="1" dirty="0">
                <a:solidFill>
                  <a:schemeClr val="bg1"/>
                </a:solidFill>
                <a:latin typeface="Microsoft New Tai Lue"/>
              </a:rPr>
              <a:t>fed skrift</a:t>
            </a:r>
            <a:endParaRPr lang="da-DK" sz="1050" b="0" dirty="0">
              <a:solidFill>
                <a:schemeClr val="bg1"/>
              </a:solidFill>
              <a:latin typeface="Microsoft New Tai Lue"/>
            </a:endParaRPr>
          </a:p>
        </p:txBody>
      </p:sp>
    </p:spTree>
    <p:extLst>
      <p:ext uri="{BB962C8B-B14F-4D97-AF65-F5344CB8AC3E}">
        <p14:creationId xmlns:p14="http://schemas.microsoft.com/office/powerpoint/2010/main" val="417691110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 billeder">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2318" y="702214"/>
            <a:ext cx="8259365" cy="951057"/>
          </a:xfrm>
        </p:spPr>
        <p:txBody>
          <a:bodyPr/>
          <a:lstStyle>
            <a:lvl1pPr>
              <a:lnSpc>
                <a:spcPct val="90000"/>
              </a:lnSpc>
              <a:defRPr sz="4950" b="1" i="0" cap="all" baseline="0">
                <a:solidFill>
                  <a:schemeClr val="bg1"/>
                </a:solidFill>
              </a:defRPr>
            </a:lvl1pPr>
          </a:lstStyle>
          <a:p>
            <a:pPr lvl="0"/>
            <a:r>
              <a:rPr lang="da-DK" dirty="0"/>
              <a:t>Indsæt overskrift</a:t>
            </a:r>
          </a:p>
        </p:txBody>
      </p:sp>
      <p:sp>
        <p:nvSpPr>
          <p:cNvPr id="5" name="Pladsholder til dato 4"/>
          <p:cNvSpPr>
            <a:spLocks noGrp="1"/>
          </p:cNvSpPr>
          <p:nvPr>
            <p:ph type="dt" sz="half" idx="10"/>
          </p:nvPr>
        </p:nvSpPr>
        <p:spPr/>
        <p:txBody>
          <a:bodyPr/>
          <a:lstStyle/>
          <a:p>
            <a:fld id="{D502B9D2-A192-42E6-9020-F3EAB57A6114}" type="datetime1">
              <a:rPr lang="da-DK" smtClean="0"/>
              <a:t>22-01-2025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8" name="Pladsholder til billede 9">
            <a:extLst>
              <a:ext uri="{FF2B5EF4-FFF2-40B4-BE49-F238E27FC236}">
                <a16:creationId xmlns:a16="http://schemas.microsoft.com/office/drawing/2014/main" id="{EE1B35E0-A5B1-1748-D054-2575D7411CC7}"/>
              </a:ext>
            </a:extLst>
          </p:cNvPr>
          <p:cNvSpPr>
            <a:spLocks noGrp="1"/>
          </p:cNvSpPr>
          <p:nvPr>
            <p:ph type="pic" sz="quarter" idx="14" hasCustomPrompt="1"/>
          </p:nvPr>
        </p:nvSpPr>
        <p:spPr>
          <a:xfrm rot="21402571">
            <a:off x="739436" y="2040963"/>
            <a:ext cx="3086617" cy="2347718"/>
          </a:xfrm>
          <a:solidFill>
            <a:schemeClr val="bg1">
              <a:lumMod val="65000"/>
            </a:schemeClr>
          </a:solidFill>
          <a:ln w="146050" cap="flat">
            <a:solidFill>
              <a:schemeClr val="bg1"/>
            </a:solidFill>
            <a:miter lim="800000"/>
          </a:ln>
        </p:spPr>
        <p:txBody>
          <a:bodyPr lIns="0" tIns="1080000" rIns="0" anchor="ctr" anchorCtr="1"/>
          <a:lstStyle>
            <a:lvl1pPr marL="0" indent="0" algn="ctr">
              <a:buNone/>
              <a:defRPr sz="1800" baseline="0">
                <a:solidFill>
                  <a:schemeClr val="bg1"/>
                </a:solidFill>
                <a:sym typeface="Wingdings" panose="05000000000000000000" pitchFamily="2" charset="2"/>
              </a:defRPr>
            </a:lvl1pPr>
          </a:lstStyle>
          <a:p>
            <a:r>
              <a:rPr lang="da-DK" dirty="0"/>
              <a:t>Klik på ikonet, hvis du vil indsætte et billede </a:t>
            </a:r>
          </a:p>
        </p:txBody>
      </p:sp>
      <p:sp>
        <p:nvSpPr>
          <p:cNvPr id="9" name="Pladsholder til billede 9">
            <a:extLst>
              <a:ext uri="{FF2B5EF4-FFF2-40B4-BE49-F238E27FC236}">
                <a16:creationId xmlns:a16="http://schemas.microsoft.com/office/drawing/2014/main" id="{E815A343-B052-E851-8FDF-17976A3957D9}"/>
              </a:ext>
            </a:extLst>
          </p:cNvPr>
          <p:cNvSpPr>
            <a:spLocks noGrp="1"/>
          </p:cNvSpPr>
          <p:nvPr>
            <p:ph type="pic" sz="quarter" idx="15" hasCustomPrompt="1"/>
          </p:nvPr>
        </p:nvSpPr>
        <p:spPr>
          <a:xfrm rot="533356">
            <a:off x="4420294" y="2091922"/>
            <a:ext cx="4096976" cy="2997323"/>
          </a:xfrm>
          <a:solidFill>
            <a:schemeClr val="bg1">
              <a:lumMod val="65000"/>
            </a:schemeClr>
          </a:solidFill>
          <a:ln w="146050" cap="flat">
            <a:solidFill>
              <a:schemeClr val="bg1"/>
            </a:solidFill>
            <a:miter lim="800000"/>
          </a:ln>
        </p:spPr>
        <p:txBody>
          <a:bodyPr lIns="360000" tIns="1080000" rIns="360000" anchor="ctr" anchorCtr="1"/>
          <a:lstStyle>
            <a:lvl1pPr marL="0" indent="0" algn="ctr">
              <a:buNone/>
              <a:defRPr sz="1800" baseline="0">
                <a:solidFill>
                  <a:schemeClr val="bg1"/>
                </a:solidFill>
                <a:sym typeface="Wingdings" panose="05000000000000000000" pitchFamily="2" charset="2"/>
              </a:defRPr>
            </a:lvl1pPr>
          </a:lstStyle>
          <a:p>
            <a:r>
              <a:rPr lang="da-DK" dirty="0"/>
              <a:t>Klik på ikonet, hvis du vil indsætte et billede </a:t>
            </a:r>
          </a:p>
        </p:txBody>
      </p:sp>
      <p:sp>
        <p:nvSpPr>
          <p:cNvPr id="3" name="TextBox 2">
            <a:extLst>
              <a:ext uri="{FF2B5EF4-FFF2-40B4-BE49-F238E27FC236}">
                <a16:creationId xmlns:a16="http://schemas.microsoft.com/office/drawing/2014/main" id="{3D5F33A7-1D81-AB36-A3BB-FC35AF2B3579}"/>
              </a:ext>
            </a:extLst>
          </p:cNvPr>
          <p:cNvSpPr txBox="1"/>
          <p:nvPr userDrawn="1"/>
        </p:nvSpPr>
        <p:spPr>
          <a:xfrm>
            <a:off x="1" y="-258536"/>
            <a:ext cx="5119007" cy="258536"/>
          </a:xfrm>
          <a:prstGeom prst="rect">
            <a:avLst/>
          </a:prstGeom>
        </p:spPr>
        <p:txBody>
          <a:bodyPr vert="horz" wrap="square" lIns="0" tIns="0" rIns="0" bIns="0" rtlCol="0" anchor="t" anchorCtr="0">
            <a:noAutofit/>
          </a:bodyPr>
          <a:lstStyle/>
          <a:p>
            <a:pPr marL="0" marR="0" indent="0" algn="l" defTabSz="685800" rtl="0" eaLnBrk="1" fontAlgn="auto" latinLnBrk="0" hangingPunct="1">
              <a:lnSpc>
                <a:spcPct val="100000"/>
              </a:lnSpc>
              <a:spcBef>
                <a:spcPct val="0"/>
              </a:spcBef>
              <a:spcAft>
                <a:spcPts val="0"/>
              </a:spcAft>
              <a:buClrTx/>
              <a:buSzTx/>
              <a:buFontTx/>
              <a:buNone/>
              <a:tabLst/>
            </a:pPr>
            <a:endParaRPr lang="da-DK" sz="3600" b="1" dirty="0">
              <a:solidFill>
                <a:prstClr val="white"/>
              </a:solidFill>
              <a:latin typeface="Microsoft New Tai Lue"/>
            </a:endParaRPr>
          </a:p>
        </p:txBody>
      </p:sp>
      <p:sp>
        <p:nvSpPr>
          <p:cNvPr id="11" name="TextBox 10">
            <a:extLst>
              <a:ext uri="{FF2B5EF4-FFF2-40B4-BE49-F238E27FC236}">
                <a16:creationId xmlns:a16="http://schemas.microsoft.com/office/drawing/2014/main" id="{EE3D2255-9E79-5D04-C4A9-288BF0CCD6B2}"/>
              </a:ext>
            </a:extLst>
          </p:cNvPr>
          <p:cNvSpPr txBox="1"/>
          <p:nvPr userDrawn="1"/>
        </p:nvSpPr>
        <p:spPr>
          <a:xfrm>
            <a:off x="441723" y="-312965"/>
            <a:ext cx="8259365" cy="255279"/>
          </a:xfrm>
          <a:prstGeom prst="rect">
            <a:avLst/>
          </a:prstGeom>
        </p:spPr>
        <p:txBody>
          <a:bodyPr vert="horz" wrap="square" lIns="0" tIns="0" rIns="0" bIns="0" rtlCol="0" anchor="b" anchorCtr="0">
            <a:noAutofit/>
          </a:bodyPr>
          <a:lstStyle/>
          <a:p>
            <a:pPr marL="0" marR="0" indent="0" algn="l" defTabSz="685800" rtl="0" eaLnBrk="1" fontAlgn="auto" latinLnBrk="0" hangingPunct="1">
              <a:lnSpc>
                <a:spcPct val="100000"/>
              </a:lnSpc>
              <a:spcBef>
                <a:spcPct val="0"/>
              </a:spcBef>
              <a:spcAft>
                <a:spcPts val="0"/>
              </a:spcAft>
              <a:buClrTx/>
              <a:buSzTx/>
              <a:buFontTx/>
              <a:buNone/>
              <a:tabLst/>
            </a:pPr>
            <a:r>
              <a:rPr lang="da-DK" sz="1050" b="1" dirty="0">
                <a:solidFill>
                  <a:schemeClr val="tx1"/>
                </a:solidFill>
                <a:latin typeface="Microsoft New Tai Lue"/>
              </a:rPr>
              <a:t>Fremhæv ord </a:t>
            </a:r>
            <a:r>
              <a:rPr lang="da-DK" sz="1050" b="0" dirty="0">
                <a:solidFill>
                  <a:schemeClr val="tx1"/>
                </a:solidFill>
                <a:latin typeface="Microsoft New Tai Lue"/>
              </a:rPr>
              <a:t>i overskrift ved at bruge </a:t>
            </a:r>
            <a:r>
              <a:rPr lang="da-DK" sz="1050" b="1" dirty="0">
                <a:solidFill>
                  <a:schemeClr val="tx1"/>
                </a:solidFill>
                <a:latin typeface="Microsoft New Tai Lue"/>
              </a:rPr>
              <a:t>fed skrift</a:t>
            </a:r>
            <a:endParaRPr lang="da-DK" sz="1050" b="0" dirty="0">
              <a:solidFill>
                <a:schemeClr val="tx1"/>
              </a:solidFill>
              <a:latin typeface="Microsoft New Tai Lue"/>
            </a:endParaRPr>
          </a:p>
        </p:txBody>
      </p:sp>
    </p:spTree>
    <p:extLst>
      <p:ext uri="{BB962C8B-B14F-4D97-AF65-F5344CB8AC3E}">
        <p14:creationId xmlns:p14="http://schemas.microsoft.com/office/powerpoint/2010/main" val="167695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slid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264505" y="792171"/>
            <a:ext cx="1877993" cy="2799002"/>
          </a:xfrm>
          <a:prstGeom prst="rect">
            <a:avLst/>
          </a:prstGeom>
        </p:spPr>
      </p:pic>
      <p:sp>
        <p:nvSpPr>
          <p:cNvPr id="19" name="Rectangle 35"/>
          <p:cNvSpPr>
            <a:spLocks noGrp="1" noChangeArrowheads="1"/>
          </p:cNvSpPr>
          <p:nvPr>
            <p:ph type="subTitle" sz="quarter" idx="1" hasCustomPrompt="1"/>
          </p:nvPr>
        </p:nvSpPr>
        <p:spPr>
          <a:xfrm>
            <a:off x="301306" y="3300777"/>
            <a:ext cx="6597965" cy="1905000"/>
          </a:xfrm>
          <a:prstGeom prst="rect">
            <a:avLst/>
          </a:prstGeom>
        </p:spPr>
        <p:txBody>
          <a:bodyPr lIns="0" tIns="0" rIns="0" bIns="46038"/>
          <a:lstStyle>
            <a:lvl1pPr marL="0" indent="0">
              <a:lnSpc>
                <a:spcPct val="100000"/>
              </a:lnSpc>
              <a:spcBef>
                <a:spcPts val="0"/>
              </a:spcBef>
              <a:buFontTx/>
              <a:buNone/>
              <a:defRPr/>
            </a:lvl1pPr>
          </a:lstStyle>
          <a:p>
            <a:pPr lvl="0"/>
            <a:r>
              <a:rPr lang="en-GB" dirty="0" err="1" smtClean="0"/>
              <a:t>Klik</a:t>
            </a:r>
            <a:r>
              <a:rPr lang="en-GB" dirty="0" smtClean="0"/>
              <a:t> for at </a:t>
            </a:r>
            <a:r>
              <a:rPr lang="en-GB" dirty="0" err="1" smtClean="0"/>
              <a:t>tilføje</a:t>
            </a:r>
            <a:r>
              <a:rPr lang="en-GB" dirty="0" smtClean="0"/>
              <a:t> </a:t>
            </a:r>
            <a:r>
              <a:rPr lang="en-GB" dirty="0" err="1" smtClean="0"/>
              <a:t>tekst</a:t>
            </a:r>
            <a:endParaRPr lang="en-GB" dirty="0"/>
          </a:p>
        </p:txBody>
      </p:sp>
      <p:sp>
        <p:nvSpPr>
          <p:cNvPr id="22" name="Rektangel 21"/>
          <p:cNvSpPr/>
          <p:nvPr userDrawn="1"/>
        </p:nvSpPr>
        <p:spPr bwMode="auto">
          <a:xfrm>
            <a:off x="7265525" y="0"/>
            <a:ext cx="1879200" cy="792000"/>
          </a:xfrm>
          <a:prstGeom prst="rect">
            <a:avLst/>
          </a:prstGeom>
          <a:solidFill>
            <a:srgbClr val="EBEBEB"/>
          </a:solidFill>
          <a:ln w="9525" cap="flat" cmpd="sng" algn="ctr">
            <a:noFill/>
            <a:prstDash val="solid"/>
            <a:round/>
            <a:headEnd type="none" w="med" len="med"/>
            <a:tailEnd type="none" w="med" len="med"/>
          </a:ln>
          <a:effectLst/>
        </p:spPr>
        <p:txBody>
          <a:bodyPr vert="horz" wrap="none" lIns="82296" tIns="41148" rIns="82296" bIns="41148" numCol="1" rtlCol="0" anchor="t" anchorCtr="0" compatLnSpc="1">
            <a:prstTxWarp prst="textNoShape">
              <a:avLst/>
            </a:prstTxWarp>
          </a:bodyPr>
          <a:lstStyle/>
          <a:p>
            <a:pPr marL="0" marR="0" indent="0" algn="l" defTabSz="822960" rtl="0" eaLnBrk="1" fontAlgn="base" latinLnBrk="0" hangingPunct="1">
              <a:lnSpc>
                <a:spcPct val="100000"/>
              </a:lnSpc>
              <a:spcBef>
                <a:spcPct val="0"/>
              </a:spcBef>
              <a:spcAft>
                <a:spcPct val="0"/>
              </a:spcAft>
              <a:buClrTx/>
              <a:buSzTx/>
              <a:buFontTx/>
              <a:buNone/>
              <a:tabLst/>
            </a:pPr>
            <a:endParaRPr kumimoji="0" lang="en-GB" sz="2160" b="0" i="0" u="none" strike="noStrike" cap="none" normalizeH="0" baseline="0" dirty="0">
              <a:ln>
                <a:noFill/>
              </a:ln>
              <a:solidFill>
                <a:srgbClr val="CCCCCC"/>
              </a:solidFill>
              <a:effectLst/>
              <a:latin typeface="Times New Roman" pitchFamily="18" charset="0"/>
            </a:endParaRPr>
          </a:p>
        </p:txBody>
      </p:sp>
      <p:cxnSp>
        <p:nvCxnSpPr>
          <p:cNvPr id="23" name="Lige forbindelse 22"/>
          <p:cNvCxnSpPr/>
          <p:nvPr userDrawn="1"/>
        </p:nvCxnSpPr>
        <p:spPr bwMode="auto">
          <a:xfrm>
            <a:off x="7263902" y="18136"/>
            <a:ext cx="1882440" cy="0"/>
          </a:xfrm>
          <a:prstGeom prst="line">
            <a:avLst/>
          </a:prstGeom>
          <a:solidFill>
            <a:schemeClr val="accent1"/>
          </a:solidFill>
          <a:ln w="38100" cap="flat" cmpd="sng" algn="ctr">
            <a:solidFill>
              <a:srgbClr val="305E86"/>
            </a:solidFill>
            <a:prstDash val="solid"/>
            <a:round/>
            <a:headEnd type="none" w="med" len="med"/>
            <a:tailEnd type="none" w="med" len="med"/>
          </a:ln>
          <a:effectLst/>
        </p:spPr>
      </p:cxnSp>
      <p:sp>
        <p:nvSpPr>
          <p:cNvPr id="24" name="Rektangel 23"/>
          <p:cNvSpPr/>
          <p:nvPr userDrawn="1"/>
        </p:nvSpPr>
        <p:spPr bwMode="auto">
          <a:xfrm>
            <a:off x="-1" y="0"/>
            <a:ext cx="7267320" cy="792000"/>
          </a:xfrm>
          <a:prstGeom prst="rect">
            <a:avLst/>
          </a:prstGeom>
          <a:solidFill>
            <a:srgbClr val="B0B1B3"/>
          </a:solidFill>
          <a:ln w="9525" cap="flat" cmpd="sng" algn="ctr">
            <a:noFill/>
            <a:prstDash val="solid"/>
            <a:round/>
            <a:headEnd type="none" w="med" len="med"/>
            <a:tailEnd type="none" w="med" len="med"/>
          </a:ln>
          <a:effectLst/>
        </p:spPr>
        <p:txBody>
          <a:bodyPr vert="horz" wrap="none" lIns="82296" tIns="41148" rIns="82296" bIns="41148" numCol="1" rtlCol="0" anchor="t" anchorCtr="0" compatLnSpc="1">
            <a:prstTxWarp prst="textNoShape">
              <a:avLst/>
            </a:prstTxWarp>
          </a:bodyPr>
          <a:lstStyle/>
          <a:p>
            <a:pPr marL="0" marR="0" indent="0" algn="l" defTabSz="822960" rtl="0" eaLnBrk="1" fontAlgn="base" latinLnBrk="0" hangingPunct="1">
              <a:lnSpc>
                <a:spcPct val="100000"/>
              </a:lnSpc>
              <a:spcBef>
                <a:spcPct val="0"/>
              </a:spcBef>
              <a:spcAft>
                <a:spcPct val="0"/>
              </a:spcAft>
              <a:buClrTx/>
              <a:buSzTx/>
              <a:buFontTx/>
              <a:buNone/>
              <a:tabLst/>
            </a:pPr>
            <a:endParaRPr kumimoji="0" lang="en-GB" sz="2160" b="0" i="0" u="none" strike="noStrike" cap="none" normalizeH="0" baseline="0" dirty="0">
              <a:ln>
                <a:noFill/>
              </a:ln>
              <a:solidFill>
                <a:srgbClr val="999999"/>
              </a:solidFill>
              <a:effectLst/>
              <a:latin typeface="Times New Roman" pitchFamily="18" charset="0"/>
            </a:endParaRPr>
          </a:p>
        </p:txBody>
      </p:sp>
      <p:sp>
        <p:nvSpPr>
          <p:cNvPr id="27" name="Rectangle 34"/>
          <p:cNvSpPr>
            <a:spLocks noGrp="1" noChangeArrowheads="1"/>
          </p:cNvSpPr>
          <p:nvPr>
            <p:ph type="ctrTitle" sz="quarter" hasCustomPrompt="1"/>
          </p:nvPr>
        </p:nvSpPr>
        <p:spPr>
          <a:xfrm>
            <a:off x="288799" y="2069196"/>
            <a:ext cx="6612196" cy="727604"/>
          </a:xfrm>
          <a:prstGeom prst="rect">
            <a:avLst/>
          </a:prstGeom>
        </p:spPr>
        <p:txBody>
          <a:bodyPr wrap="square" lIns="0" tIns="0" rIns="0" bIns="0" anchor="t" anchorCtr="0"/>
          <a:lstStyle>
            <a:lvl1pPr marL="0">
              <a:lnSpc>
                <a:spcPct val="100000"/>
              </a:lnSpc>
              <a:defRPr>
                <a:solidFill>
                  <a:schemeClr val="tx1"/>
                </a:solidFill>
              </a:defRPr>
            </a:lvl1pPr>
          </a:lstStyle>
          <a:p>
            <a:r>
              <a:rPr lang="en-GB" dirty="0" err="1" smtClean="0"/>
              <a:t>Klik</a:t>
            </a:r>
            <a:r>
              <a:rPr lang="en-GB" dirty="0" smtClean="0"/>
              <a:t> for at </a:t>
            </a:r>
            <a:r>
              <a:rPr lang="en-GB" dirty="0" err="1" smtClean="0"/>
              <a:t>skrive</a:t>
            </a:r>
            <a:r>
              <a:rPr lang="en-GB" dirty="0" smtClean="0"/>
              <a:t> </a:t>
            </a:r>
            <a:r>
              <a:rPr lang="en-GB" dirty="0" err="1" smtClean="0"/>
              <a:t>en</a:t>
            </a:r>
            <a:r>
              <a:rPr lang="en-GB" dirty="0" smtClean="0"/>
              <a:t> </a:t>
            </a:r>
            <a:r>
              <a:rPr lang="en-GB" dirty="0" err="1" smtClean="0"/>
              <a:t>titel</a:t>
            </a:r>
            <a:endParaRPr lang="en-GB" dirty="0"/>
          </a:p>
        </p:txBody>
      </p:sp>
      <p:sp>
        <p:nvSpPr>
          <p:cNvPr id="17" name="Pladsholder til sidefod 3"/>
          <p:cNvSpPr>
            <a:spLocks noGrp="1"/>
          </p:cNvSpPr>
          <p:nvPr>
            <p:ph type="ftr" sz="quarter" idx="3"/>
          </p:nvPr>
        </p:nvSpPr>
        <p:spPr>
          <a:xfrm>
            <a:off x="1787369" y="5536427"/>
            <a:ext cx="7343775" cy="179503"/>
          </a:xfrm>
          <a:prstGeom prst="rect">
            <a:avLst/>
          </a:prstGeom>
        </p:spPr>
        <p:txBody>
          <a:bodyPr lIns="0" rIns="90000" anchor="ctr"/>
          <a:lstStyle>
            <a:lvl1pPr algn="r">
              <a:defRPr sz="720">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pic>
        <p:nvPicPr>
          <p:cNvPr id="8" name="Billede 7">
            <a:extLst>
              <a:ext uri="{FF2B5EF4-FFF2-40B4-BE49-F238E27FC236}">
                <a16:creationId xmlns:a16="http://schemas.microsoft.com/office/drawing/2014/main" id="{9C934AC4-027C-45FF-823F-6C33B07960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191" y="156422"/>
            <a:ext cx="3127254" cy="512065"/>
          </a:xfrm>
          <a:prstGeom prst="rect">
            <a:avLst/>
          </a:prstGeom>
        </p:spPr>
      </p:pic>
    </p:spTree>
    <p:extLst>
      <p:ext uri="{BB962C8B-B14F-4D97-AF65-F5344CB8AC3E}">
        <p14:creationId xmlns:p14="http://schemas.microsoft.com/office/powerpoint/2010/main" val="3929350997"/>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e billeder">
    <p:bg>
      <p:bgPr>
        <a:solidFill>
          <a:schemeClr val="accent1"/>
        </a:solidFill>
        <a:effectLst/>
      </p:bgPr>
    </p:bg>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fld id="{4F049CB1-FD99-442F-B632-7502FA9A3C45}" type="datetime1">
              <a:rPr lang="da-DK" smtClean="0"/>
              <a:t>22-01-2025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8" name="Pladsholder til billede 9">
            <a:extLst>
              <a:ext uri="{FF2B5EF4-FFF2-40B4-BE49-F238E27FC236}">
                <a16:creationId xmlns:a16="http://schemas.microsoft.com/office/drawing/2014/main" id="{EE1B35E0-A5B1-1748-D054-2575D7411CC7}"/>
              </a:ext>
            </a:extLst>
          </p:cNvPr>
          <p:cNvSpPr>
            <a:spLocks noGrp="1"/>
          </p:cNvSpPr>
          <p:nvPr>
            <p:ph type="pic" sz="quarter" idx="14" hasCustomPrompt="1"/>
          </p:nvPr>
        </p:nvSpPr>
        <p:spPr>
          <a:xfrm>
            <a:off x="442318" y="2408767"/>
            <a:ext cx="2575264" cy="2836333"/>
          </a:xfrm>
          <a:solidFill>
            <a:schemeClr val="bg1">
              <a:lumMod val="65000"/>
            </a:schemeClr>
          </a:solidFill>
          <a:ln w="76200" cap="flat">
            <a:noFill/>
            <a:miter lim="800000"/>
          </a:ln>
          <a:effectLst>
            <a:outerShdw blurRad="50800" dist="38100" dir="2700000" algn="tl" rotWithShape="0">
              <a:prstClr val="black">
                <a:alpha val="40000"/>
              </a:prstClr>
            </a:outerShdw>
          </a:effectLst>
        </p:spPr>
        <p:txBody>
          <a:bodyPr lIns="0" tIns="1188000" rIns="0" anchor="ctr" anchorCtr="1"/>
          <a:lstStyle>
            <a:lvl1pPr marL="0" indent="0" algn="ctr">
              <a:buNone/>
              <a:defRPr sz="1800" baseline="0">
                <a:solidFill>
                  <a:schemeClr val="bg1"/>
                </a:solidFill>
                <a:sym typeface="Wingdings" panose="05000000000000000000" pitchFamily="2" charset="2"/>
              </a:defRPr>
            </a:lvl1pPr>
          </a:lstStyle>
          <a:p>
            <a:r>
              <a:rPr lang="da-DK" dirty="0"/>
              <a:t>Klik på ikonet, hvis du vil indsætte et billede </a:t>
            </a:r>
          </a:p>
        </p:txBody>
      </p:sp>
      <p:sp>
        <p:nvSpPr>
          <p:cNvPr id="9" name="Pladsholder til billede 9">
            <a:extLst>
              <a:ext uri="{FF2B5EF4-FFF2-40B4-BE49-F238E27FC236}">
                <a16:creationId xmlns:a16="http://schemas.microsoft.com/office/drawing/2014/main" id="{E815A343-B052-E851-8FDF-17976A3957D9}"/>
              </a:ext>
            </a:extLst>
          </p:cNvPr>
          <p:cNvSpPr>
            <a:spLocks noGrp="1"/>
          </p:cNvSpPr>
          <p:nvPr>
            <p:ph type="pic" sz="quarter" idx="15" hasCustomPrompt="1"/>
          </p:nvPr>
        </p:nvSpPr>
        <p:spPr>
          <a:xfrm>
            <a:off x="4389120" y="510195"/>
            <a:ext cx="4311968" cy="4734906"/>
          </a:xfrm>
          <a:solidFill>
            <a:schemeClr val="bg1">
              <a:lumMod val="75000"/>
            </a:schemeClr>
          </a:solidFill>
          <a:ln w="76200" cap="flat">
            <a:noFill/>
            <a:miter lim="800000"/>
          </a:ln>
          <a:effectLst>
            <a:outerShdw blurRad="50800" dist="38100" dir="2700000" algn="tl" rotWithShape="0">
              <a:prstClr val="black">
                <a:alpha val="40000"/>
              </a:prstClr>
            </a:outerShdw>
          </a:effectLst>
        </p:spPr>
        <p:txBody>
          <a:bodyPr lIns="540000" tIns="1080000" rIns="540000" anchor="ctr" anchorCtr="1"/>
          <a:lstStyle>
            <a:lvl1pPr marL="0" indent="0" algn="ctr">
              <a:buNone/>
              <a:defRPr sz="1800" baseline="0">
                <a:solidFill>
                  <a:schemeClr val="bg1"/>
                </a:solidFill>
                <a:sym typeface="Wingdings" panose="05000000000000000000" pitchFamily="2" charset="2"/>
              </a:defRPr>
            </a:lvl1pPr>
          </a:lstStyle>
          <a:p>
            <a:r>
              <a:rPr lang="da-DK" dirty="0"/>
              <a:t>Klik på ikonet, hvis du vil indsætte et billede </a:t>
            </a:r>
          </a:p>
        </p:txBody>
      </p:sp>
      <p:sp>
        <p:nvSpPr>
          <p:cNvPr id="10" name="Pladsholder til billede 9">
            <a:extLst>
              <a:ext uri="{FF2B5EF4-FFF2-40B4-BE49-F238E27FC236}">
                <a16:creationId xmlns:a16="http://schemas.microsoft.com/office/drawing/2014/main" id="{43FCB96B-CD6D-B9F3-A688-74E5893485CB}"/>
              </a:ext>
            </a:extLst>
          </p:cNvPr>
          <p:cNvSpPr>
            <a:spLocks noGrp="1"/>
          </p:cNvSpPr>
          <p:nvPr>
            <p:ph type="pic" sz="quarter" idx="16" hasCustomPrompt="1"/>
          </p:nvPr>
        </p:nvSpPr>
        <p:spPr>
          <a:xfrm>
            <a:off x="2141281" y="1634564"/>
            <a:ext cx="1752601" cy="1912441"/>
          </a:xfrm>
          <a:solidFill>
            <a:schemeClr val="bg1">
              <a:lumMod val="85000"/>
            </a:schemeClr>
          </a:solidFill>
          <a:ln w="76200" cap="flat">
            <a:noFill/>
            <a:miter lim="800000"/>
          </a:ln>
          <a:effectLst>
            <a:outerShdw blurRad="50800" dist="38100" dir="2700000" algn="tl" rotWithShape="0">
              <a:prstClr val="black">
                <a:alpha val="40000"/>
              </a:prstClr>
            </a:outerShdw>
          </a:effectLst>
        </p:spPr>
        <p:txBody>
          <a:bodyPr lIns="0" tIns="1188000" rIns="0" anchor="ctr" anchorCtr="1"/>
          <a:lstStyle>
            <a:lvl1pPr marL="0" indent="0" algn="ctr">
              <a:buNone/>
              <a:defRPr sz="1350" baseline="0">
                <a:solidFill>
                  <a:schemeClr val="bg1"/>
                </a:solidFill>
                <a:sym typeface="Wingdings" panose="05000000000000000000" pitchFamily="2" charset="2"/>
              </a:defRPr>
            </a:lvl1pPr>
          </a:lstStyle>
          <a:p>
            <a:r>
              <a:rPr lang="da-DK" dirty="0"/>
              <a:t>Klik på ikonet, hvis du vil indsætte et billede </a:t>
            </a:r>
          </a:p>
        </p:txBody>
      </p:sp>
      <p:sp>
        <p:nvSpPr>
          <p:cNvPr id="3" name="Title 2">
            <a:extLst>
              <a:ext uri="{FF2B5EF4-FFF2-40B4-BE49-F238E27FC236}">
                <a16:creationId xmlns:a16="http://schemas.microsoft.com/office/drawing/2014/main" id="{D623C8CB-D006-2AF2-DF37-08254005FBC6}"/>
              </a:ext>
            </a:extLst>
          </p:cNvPr>
          <p:cNvSpPr>
            <a:spLocks noGrp="1"/>
          </p:cNvSpPr>
          <p:nvPr>
            <p:ph type="title" hasCustomPrompt="1"/>
          </p:nvPr>
        </p:nvSpPr>
        <p:spPr>
          <a:xfrm>
            <a:off x="441724" y="517261"/>
            <a:ext cx="3452158" cy="840051"/>
          </a:xfrm>
        </p:spPr>
        <p:txBody>
          <a:bodyPr/>
          <a:lstStyle>
            <a:lvl1pPr>
              <a:defRPr b="1">
                <a:solidFill>
                  <a:schemeClr val="bg1"/>
                </a:solidFill>
              </a:defRPr>
            </a:lvl1pPr>
          </a:lstStyle>
          <a:p>
            <a:r>
              <a:rPr lang="da-DK" dirty="0"/>
              <a:t>Klik for at tilføje overskrift</a:t>
            </a:r>
          </a:p>
        </p:txBody>
      </p:sp>
    </p:spTree>
    <p:extLst>
      <p:ext uri="{BB962C8B-B14F-4D97-AF65-F5344CB8AC3E}">
        <p14:creationId xmlns:p14="http://schemas.microsoft.com/office/powerpoint/2010/main" val="3272538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t billede med tekst højre">
    <p:bg>
      <p:bgPr>
        <a:solidFill>
          <a:schemeClr val="accent1"/>
        </a:solidFill>
        <a:effectLst/>
      </p:bgPr>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rot="20891566">
            <a:off x="764206" y="1647328"/>
            <a:ext cx="2874566" cy="3124700"/>
          </a:xfrm>
          <a:solidFill>
            <a:schemeClr val="tx1">
              <a:lumMod val="65000"/>
            </a:schemeClr>
          </a:solidFill>
          <a:ln w="146050" cap="flat">
            <a:solidFill>
              <a:schemeClr val="tx1"/>
            </a:solidFill>
            <a:miter lim="800000"/>
          </a:ln>
        </p:spPr>
        <p:txBody>
          <a:bodyPr lIns="0" tIns="1224000" rIns="0" anchor="ctr" anchorCtr="1"/>
          <a:lstStyle>
            <a:lvl1pPr marL="0" indent="0" algn="ctr">
              <a:buNone/>
              <a:defRPr sz="180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441724" y="517261"/>
            <a:ext cx="8259365" cy="720989"/>
          </a:xfrm>
        </p:spPr>
        <p:txBody>
          <a:bodyPr/>
          <a:lstStyle>
            <a:lvl1pPr>
              <a:defRPr b="1">
                <a:solidFill>
                  <a:schemeClr val="tx1"/>
                </a:solidFill>
              </a:defRPr>
            </a:lvl1pPr>
          </a:lstStyle>
          <a:p>
            <a:pPr lvl="0"/>
            <a:r>
              <a:rPr lang="da-DK" dirty="0"/>
              <a:t>Klik for at tilføje overskrift</a:t>
            </a:r>
          </a:p>
        </p:txBody>
      </p:sp>
      <p:sp>
        <p:nvSpPr>
          <p:cNvPr id="3" name="Pladsholder til indhold 2"/>
          <p:cNvSpPr>
            <a:spLocks noGrp="1"/>
          </p:cNvSpPr>
          <p:nvPr>
            <p:ph sz="half" idx="1" hasCustomPrompt="1"/>
          </p:nvPr>
        </p:nvSpPr>
        <p:spPr>
          <a:xfrm>
            <a:off x="4337685" y="1747556"/>
            <a:ext cx="4363402" cy="3504423"/>
          </a:xfrm>
        </p:spPr>
        <p:txBody>
          <a:bodyPr vert="horz" lIns="0" tIns="0" rIns="0" bIns="0" rtlCol="0">
            <a:noAutofit/>
          </a:bodyPr>
          <a:lstStyle>
            <a:lvl1pPr>
              <a:defRPr lang="da-DK" sz="2700" b="1" dirty="0" smtClean="0">
                <a:solidFill>
                  <a:schemeClr val="tx1"/>
                </a:solidFill>
              </a:defRPr>
            </a:lvl1pPr>
            <a:lvl2pPr>
              <a:defRPr lang="da-DK" sz="2400" b="1" dirty="0" smtClean="0">
                <a:solidFill>
                  <a:schemeClr val="tx1"/>
                </a:solidFill>
              </a:defRPr>
            </a:lvl2pPr>
            <a:lvl3pPr>
              <a:defRPr lang="da-DK" sz="1800" b="1" dirty="0" smtClean="0">
                <a:solidFill>
                  <a:schemeClr val="tx1"/>
                </a:solidFill>
              </a:defRPr>
            </a:lvl3pPr>
            <a:lvl4pPr>
              <a:defRPr lang="da-DK" b="1" dirty="0" smtClean="0">
                <a:solidFill>
                  <a:schemeClr val="tx1"/>
                </a:solidFill>
              </a:defRPr>
            </a:lvl4pPr>
            <a:lvl5pPr>
              <a:defRPr lang="da-DK" b="1" dirty="0">
                <a:solidFill>
                  <a:schemeClr val="tx1"/>
                </a:solidFill>
              </a:defRPr>
            </a:lvl5pPr>
            <a:lvl6pPr>
              <a:defRPr b="1">
                <a:solidFill>
                  <a:schemeClr val="tx1"/>
                </a:solidFill>
              </a:defRPr>
            </a:lvl6pPr>
            <a:lvl7pPr>
              <a:defRPr b="1">
                <a:solidFill>
                  <a:schemeClr val="tx1"/>
                </a:solidFill>
              </a:defRPr>
            </a:lvl7pPr>
            <a:lvl8pPr>
              <a:defRPr b="1">
                <a:solidFill>
                  <a:schemeClr val="tx1"/>
                </a:solidFill>
              </a:defRPr>
            </a:lvl8pPr>
            <a:lvl9pPr>
              <a:defRPr b="1">
                <a:solidFill>
                  <a:schemeClr val="tx1"/>
                </a:solidFill>
              </a:defRPr>
            </a:lvl9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F2C56D48-5B3F-4C59-A9D8-68D0A39D6CD2}" type="datetime1">
              <a:rPr lang="da-DK" smtClean="0"/>
              <a:t>22-01-2025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422080667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t billede med tekst venstre">
    <p:bg>
      <p:bgPr>
        <a:solidFill>
          <a:schemeClr val="accent1"/>
        </a:solidFill>
        <a:effectLst/>
      </p:bgPr>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rot="496878">
            <a:off x="4878401" y="1346394"/>
            <a:ext cx="3489823" cy="3866978"/>
          </a:xfrm>
          <a:solidFill>
            <a:schemeClr val="bg1">
              <a:lumMod val="65000"/>
            </a:schemeClr>
          </a:solidFill>
          <a:ln w="146050" cap="flat">
            <a:solidFill>
              <a:schemeClr val="bg1"/>
            </a:solidFill>
            <a:miter lim="800000"/>
          </a:ln>
        </p:spPr>
        <p:txBody>
          <a:bodyPr lIns="0" tIns="1188000" rIns="0" anchor="ctr" anchorCtr="1"/>
          <a:lstStyle>
            <a:lvl1pPr marL="0" indent="0" algn="ctr">
              <a:buNone/>
              <a:defRPr sz="1800" b="0" baseline="0">
                <a:solidFill>
                  <a:schemeClr val="bg1"/>
                </a:solidFill>
                <a:sym typeface="Wingdings" panose="05000000000000000000" pitchFamily="2" charset="2"/>
              </a:defRPr>
            </a:lvl1pPr>
          </a:lstStyle>
          <a:p>
            <a:r>
              <a:rPr lang="da-DK" dirty="0"/>
              <a:t>Klik på ikonet, hvis du vil indsætte et billede </a:t>
            </a:r>
          </a:p>
        </p:txBody>
      </p:sp>
      <p:sp>
        <p:nvSpPr>
          <p:cNvPr id="5" name="Pladsholder til dato 4"/>
          <p:cNvSpPr>
            <a:spLocks noGrp="1"/>
          </p:cNvSpPr>
          <p:nvPr>
            <p:ph type="dt" sz="half" idx="10"/>
          </p:nvPr>
        </p:nvSpPr>
        <p:spPr/>
        <p:txBody>
          <a:bodyPr/>
          <a:lstStyle/>
          <a:p>
            <a:fld id="{3015CAA0-42C1-41A7-86CE-BA2D8D2C2EF0}" type="datetime1">
              <a:rPr lang="da-DK" smtClean="0"/>
              <a:t>22-01-2025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9" name="Titel 1">
            <a:extLst>
              <a:ext uri="{FF2B5EF4-FFF2-40B4-BE49-F238E27FC236}">
                <a16:creationId xmlns:a16="http://schemas.microsoft.com/office/drawing/2014/main" id="{44AE573B-1000-D841-B8B4-F927523899D7}"/>
              </a:ext>
            </a:extLst>
          </p:cNvPr>
          <p:cNvSpPr>
            <a:spLocks noGrp="1"/>
          </p:cNvSpPr>
          <p:nvPr>
            <p:ph type="title" hasCustomPrompt="1"/>
          </p:nvPr>
        </p:nvSpPr>
        <p:spPr>
          <a:xfrm>
            <a:off x="441724" y="517261"/>
            <a:ext cx="8259365" cy="720989"/>
          </a:xfrm>
        </p:spPr>
        <p:txBody>
          <a:bodyPr/>
          <a:lstStyle>
            <a:lvl1pPr>
              <a:defRPr b="1">
                <a:solidFill>
                  <a:schemeClr val="bg1"/>
                </a:solidFill>
              </a:defRPr>
            </a:lvl1pPr>
          </a:lstStyle>
          <a:p>
            <a:pPr lvl="0"/>
            <a:r>
              <a:rPr lang="da-DK" dirty="0"/>
              <a:t>Klik for at tilføje overskrift</a:t>
            </a:r>
          </a:p>
        </p:txBody>
      </p:sp>
      <p:sp>
        <p:nvSpPr>
          <p:cNvPr id="11" name="Pladsholder til indhold 2">
            <a:extLst>
              <a:ext uri="{FF2B5EF4-FFF2-40B4-BE49-F238E27FC236}">
                <a16:creationId xmlns:a16="http://schemas.microsoft.com/office/drawing/2014/main" id="{9B691B69-65AA-9748-80BF-996C89344BB5}"/>
              </a:ext>
            </a:extLst>
          </p:cNvPr>
          <p:cNvSpPr>
            <a:spLocks noGrp="1"/>
          </p:cNvSpPr>
          <p:nvPr>
            <p:ph sz="half" idx="1" hasCustomPrompt="1"/>
          </p:nvPr>
        </p:nvSpPr>
        <p:spPr>
          <a:xfrm>
            <a:off x="441722" y="1747556"/>
            <a:ext cx="4364012" cy="3504423"/>
          </a:xfrm>
        </p:spPr>
        <p:txBody>
          <a:bodyPr vert="horz" lIns="0" tIns="0" rIns="0" bIns="0" rtlCol="0">
            <a:noAutofit/>
          </a:bodyPr>
          <a:lstStyle>
            <a:lvl1pPr>
              <a:defRPr lang="da-DK" sz="2700" b="1" dirty="0" smtClean="0">
                <a:solidFill>
                  <a:schemeClr val="bg1"/>
                </a:solidFill>
              </a:defRPr>
            </a:lvl1pPr>
            <a:lvl2pPr>
              <a:defRPr lang="da-DK" sz="2400" b="1" dirty="0" smtClean="0">
                <a:solidFill>
                  <a:schemeClr val="bg1"/>
                </a:solidFill>
              </a:defRPr>
            </a:lvl2pPr>
            <a:lvl3pPr>
              <a:defRPr lang="da-DK" sz="1800" b="1" dirty="0" smtClean="0">
                <a:solidFill>
                  <a:schemeClr val="bg1"/>
                </a:solidFill>
              </a:defRPr>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Tree>
    <p:extLst>
      <p:ext uri="{BB962C8B-B14F-4D97-AF65-F5344CB8AC3E}">
        <p14:creationId xmlns:p14="http://schemas.microsoft.com/office/powerpoint/2010/main" val="2997312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og billede A">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1" y="276000"/>
            <a:ext cx="9143999" cy="5439000"/>
          </a:xfrm>
          <a:solidFill>
            <a:schemeClr val="tx1">
              <a:lumMod val="75000"/>
            </a:schemeClr>
          </a:solidFill>
        </p:spPr>
        <p:txBody>
          <a:bodyPr lIns="0" tIns="1080000" rIns="0" anchor="ctr" anchorCtr="0"/>
          <a:lstStyle>
            <a:lvl1pPr marL="0" indent="0" algn="ctr">
              <a:buNone/>
              <a:defRPr sz="18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441724" y="630000"/>
            <a:ext cx="5116500" cy="1435160"/>
          </a:xfrm>
          <a:solidFill>
            <a:schemeClr val="accent1">
              <a:alpha val="99950"/>
            </a:schemeClr>
          </a:solidFill>
        </p:spPr>
        <p:txBody>
          <a:bodyPr wrap="square" lIns="252000" tIns="216000" rIns="252000" bIns="108000">
            <a:spAutoFit/>
          </a:bodyPr>
          <a:lstStyle>
            <a:lvl1pPr>
              <a:spcAft>
                <a:spcPts val="450"/>
              </a:spcAft>
              <a:defRPr sz="36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CAEB073E-A784-466B-98E2-8BDE3F08A73A}" type="datetime1">
              <a:rPr lang="da-DK" smtClean="0"/>
              <a:t>22-01-2025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3" name="TextBox 2">
            <a:extLst>
              <a:ext uri="{FF2B5EF4-FFF2-40B4-BE49-F238E27FC236}">
                <a16:creationId xmlns:a16="http://schemas.microsoft.com/office/drawing/2014/main" id="{658277BB-5254-1D84-EA0B-F5AF633F0933}"/>
              </a:ext>
            </a:extLst>
          </p:cNvPr>
          <p:cNvSpPr txBox="1"/>
          <p:nvPr userDrawn="1"/>
        </p:nvSpPr>
        <p:spPr>
          <a:xfrm>
            <a:off x="441723" y="-312965"/>
            <a:ext cx="8259365" cy="255279"/>
          </a:xfrm>
          <a:prstGeom prst="rect">
            <a:avLst/>
          </a:prstGeom>
        </p:spPr>
        <p:txBody>
          <a:bodyPr vert="horz" wrap="square" lIns="0" tIns="0" rIns="0" bIns="0" rtlCol="0" anchor="b" anchorCtr="0">
            <a:noAutofit/>
          </a:bodyPr>
          <a:lstStyle/>
          <a:p>
            <a:pPr marL="0" marR="0" indent="0" algn="l" defTabSz="685800" rtl="0" eaLnBrk="1" fontAlgn="auto" latinLnBrk="0" hangingPunct="1">
              <a:lnSpc>
                <a:spcPct val="100000"/>
              </a:lnSpc>
              <a:spcBef>
                <a:spcPct val="0"/>
              </a:spcBef>
              <a:spcAft>
                <a:spcPts val="0"/>
              </a:spcAft>
              <a:buClrTx/>
              <a:buSzTx/>
              <a:buFontTx/>
              <a:buNone/>
              <a:tabLst/>
            </a:pPr>
            <a:r>
              <a:rPr lang="da-DK" sz="1050" b="1" dirty="0">
                <a:solidFill>
                  <a:schemeClr val="bg1"/>
                </a:solidFill>
                <a:latin typeface="Microsoft New Tai Lue"/>
              </a:rPr>
              <a:t>Fremhæv ord </a:t>
            </a:r>
            <a:r>
              <a:rPr lang="da-DK" sz="1050" b="0" dirty="0">
                <a:solidFill>
                  <a:schemeClr val="bg1"/>
                </a:solidFill>
                <a:latin typeface="Microsoft New Tai Lue"/>
              </a:rPr>
              <a:t>i overskrift ved at bruge </a:t>
            </a:r>
            <a:r>
              <a:rPr lang="da-DK" sz="1050" b="1" dirty="0">
                <a:solidFill>
                  <a:schemeClr val="bg1"/>
                </a:solidFill>
                <a:latin typeface="Microsoft New Tai Lue"/>
              </a:rPr>
              <a:t>fed skrift</a:t>
            </a:r>
            <a:endParaRPr lang="da-DK" sz="1050" b="0" dirty="0">
              <a:solidFill>
                <a:schemeClr val="bg1"/>
              </a:solidFill>
              <a:latin typeface="Microsoft New Tai Lue"/>
            </a:endParaRPr>
          </a:p>
        </p:txBody>
      </p:sp>
    </p:spTree>
    <p:extLst>
      <p:ext uri="{BB962C8B-B14F-4D97-AF65-F5344CB8AC3E}">
        <p14:creationId xmlns:p14="http://schemas.microsoft.com/office/powerpoint/2010/main" val="3283063891"/>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og billede B">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1" y="276000"/>
            <a:ext cx="9143999" cy="5439000"/>
          </a:xfrm>
          <a:solidFill>
            <a:schemeClr val="tx1">
              <a:lumMod val="75000"/>
            </a:schemeClr>
          </a:solidFill>
        </p:spPr>
        <p:txBody>
          <a:bodyPr lIns="0" tIns="2628000" rIns="0" anchor="t" anchorCtr="0"/>
          <a:lstStyle>
            <a:lvl1pPr marL="0" indent="0" algn="ctr">
              <a:buNone/>
              <a:defRPr sz="18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441721" y="4135179"/>
            <a:ext cx="3130403" cy="1032384"/>
          </a:xfrm>
          <a:solidFill>
            <a:schemeClr val="accent3">
              <a:alpha val="99950"/>
            </a:schemeClr>
          </a:solidFill>
        </p:spPr>
        <p:txBody>
          <a:bodyPr wrap="square" lIns="252000" tIns="108000" rIns="252000" bIns="0" anchor="t" anchorCtr="0">
            <a:spAutoFit/>
          </a:bodyPr>
          <a:lstStyle>
            <a:lvl1pPr>
              <a:defRPr sz="30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2ABA92E9-ED6E-4E2D-9447-0E7DB3FDA12F}" type="datetime1">
              <a:rPr lang="da-DK" smtClean="0"/>
              <a:t>22-01-2025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4" name="TextBox 3">
            <a:extLst>
              <a:ext uri="{FF2B5EF4-FFF2-40B4-BE49-F238E27FC236}">
                <a16:creationId xmlns:a16="http://schemas.microsoft.com/office/drawing/2014/main" id="{E0EDB20F-CD30-3447-301A-903E5BC5BED1}"/>
              </a:ext>
            </a:extLst>
          </p:cNvPr>
          <p:cNvSpPr txBox="1"/>
          <p:nvPr userDrawn="1"/>
        </p:nvSpPr>
        <p:spPr>
          <a:xfrm>
            <a:off x="441723" y="-312965"/>
            <a:ext cx="8259365" cy="255279"/>
          </a:xfrm>
          <a:prstGeom prst="rect">
            <a:avLst/>
          </a:prstGeom>
        </p:spPr>
        <p:txBody>
          <a:bodyPr vert="horz" wrap="square" lIns="0" tIns="0" rIns="0" bIns="0" rtlCol="0" anchor="b" anchorCtr="0">
            <a:noAutofit/>
          </a:bodyPr>
          <a:lstStyle/>
          <a:p>
            <a:pPr marL="0" marR="0" indent="0" algn="l" defTabSz="685800" rtl="0" eaLnBrk="1" fontAlgn="auto" latinLnBrk="0" hangingPunct="1">
              <a:lnSpc>
                <a:spcPct val="100000"/>
              </a:lnSpc>
              <a:spcBef>
                <a:spcPct val="0"/>
              </a:spcBef>
              <a:spcAft>
                <a:spcPts val="0"/>
              </a:spcAft>
              <a:buClrTx/>
              <a:buSzTx/>
              <a:buFontTx/>
              <a:buNone/>
              <a:tabLst/>
            </a:pPr>
            <a:r>
              <a:rPr lang="da-DK" sz="1050" b="1" dirty="0">
                <a:solidFill>
                  <a:schemeClr val="bg1"/>
                </a:solidFill>
                <a:latin typeface="Microsoft New Tai Lue"/>
              </a:rPr>
              <a:t>Fremhæv ord </a:t>
            </a:r>
            <a:r>
              <a:rPr lang="da-DK" sz="1050" b="0" dirty="0">
                <a:solidFill>
                  <a:schemeClr val="bg1"/>
                </a:solidFill>
                <a:latin typeface="Microsoft New Tai Lue"/>
              </a:rPr>
              <a:t>i overskrift ved at bruge </a:t>
            </a:r>
            <a:r>
              <a:rPr lang="da-DK" sz="1050" b="1" dirty="0">
                <a:solidFill>
                  <a:schemeClr val="bg1"/>
                </a:solidFill>
                <a:latin typeface="Microsoft New Tai Lue"/>
              </a:rPr>
              <a:t>fed skrift</a:t>
            </a:r>
            <a:endParaRPr lang="da-DK" sz="1050" b="0" dirty="0">
              <a:solidFill>
                <a:schemeClr val="bg1"/>
              </a:solidFill>
              <a:latin typeface="Microsoft New Tai Lue"/>
            </a:endParaRPr>
          </a:p>
        </p:txBody>
      </p:sp>
    </p:spTree>
    <p:extLst>
      <p:ext uri="{BB962C8B-B14F-4D97-AF65-F5344CB8AC3E}">
        <p14:creationId xmlns:p14="http://schemas.microsoft.com/office/powerpoint/2010/main" val="31342311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og billede C">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1" y="276000"/>
            <a:ext cx="9143999" cy="5439000"/>
          </a:xfrm>
          <a:solidFill>
            <a:schemeClr val="tx1">
              <a:lumMod val="75000"/>
            </a:schemeClr>
          </a:solidFill>
        </p:spPr>
        <p:txBody>
          <a:bodyPr lIns="0" tIns="2628000" rIns="0" anchor="t" anchorCtr="0"/>
          <a:lstStyle>
            <a:lvl1pPr marL="0" indent="0" algn="ctr">
              <a:buNone/>
              <a:defRPr sz="18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3584588" y="3748236"/>
            <a:ext cx="5116500" cy="1435160"/>
          </a:xfrm>
          <a:solidFill>
            <a:schemeClr val="bg1">
              <a:alpha val="99950"/>
            </a:schemeClr>
          </a:solidFill>
        </p:spPr>
        <p:txBody>
          <a:bodyPr wrap="square" lIns="252000" tIns="216000" rIns="252000" bIns="108000">
            <a:spAutoFit/>
          </a:bodyPr>
          <a:lstStyle>
            <a:lvl1pPr>
              <a:defRPr sz="36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BFDD7C1D-A477-4C13-845F-4C5AC4DEDF20}" type="datetime1">
              <a:rPr lang="da-DK" smtClean="0"/>
              <a:t>22-01-2025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3" name="TextBox 2">
            <a:extLst>
              <a:ext uri="{FF2B5EF4-FFF2-40B4-BE49-F238E27FC236}">
                <a16:creationId xmlns:a16="http://schemas.microsoft.com/office/drawing/2014/main" id="{F315C28F-4EA0-040C-C6B4-A14FC010CCCE}"/>
              </a:ext>
            </a:extLst>
          </p:cNvPr>
          <p:cNvSpPr txBox="1"/>
          <p:nvPr userDrawn="1"/>
        </p:nvSpPr>
        <p:spPr>
          <a:xfrm>
            <a:off x="441723" y="-312965"/>
            <a:ext cx="8259365" cy="255279"/>
          </a:xfrm>
          <a:prstGeom prst="rect">
            <a:avLst/>
          </a:prstGeom>
        </p:spPr>
        <p:txBody>
          <a:bodyPr vert="horz" wrap="square" lIns="0" tIns="0" rIns="0" bIns="0" rtlCol="0" anchor="b" anchorCtr="0">
            <a:noAutofit/>
          </a:bodyPr>
          <a:lstStyle/>
          <a:p>
            <a:pPr marL="0" marR="0" indent="0" algn="l" defTabSz="685800" rtl="0" eaLnBrk="1" fontAlgn="auto" latinLnBrk="0" hangingPunct="1">
              <a:lnSpc>
                <a:spcPct val="100000"/>
              </a:lnSpc>
              <a:spcBef>
                <a:spcPct val="0"/>
              </a:spcBef>
              <a:spcAft>
                <a:spcPts val="0"/>
              </a:spcAft>
              <a:buClrTx/>
              <a:buSzTx/>
              <a:buFontTx/>
              <a:buNone/>
              <a:tabLst/>
            </a:pPr>
            <a:r>
              <a:rPr lang="da-DK" sz="1050" b="1" dirty="0">
                <a:solidFill>
                  <a:schemeClr val="bg1"/>
                </a:solidFill>
                <a:latin typeface="Microsoft New Tai Lue"/>
              </a:rPr>
              <a:t>Fremhæv ord </a:t>
            </a:r>
            <a:r>
              <a:rPr lang="da-DK" sz="1050" b="0" dirty="0">
                <a:solidFill>
                  <a:schemeClr val="bg1"/>
                </a:solidFill>
                <a:latin typeface="Microsoft New Tai Lue"/>
              </a:rPr>
              <a:t>i overskrift ved at bruge </a:t>
            </a:r>
            <a:r>
              <a:rPr lang="da-DK" sz="1050" b="1" dirty="0">
                <a:solidFill>
                  <a:schemeClr val="bg1"/>
                </a:solidFill>
                <a:latin typeface="Microsoft New Tai Lue"/>
              </a:rPr>
              <a:t>fed skrift</a:t>
            </a:r>
            <a:endParaRPr lang="da-DK" sz="1050" b="0" dirty="0">
              <a:solidFill>
                <a:schemeClr val="bg1"/>
              </a:solidFill>
              <a:latin typeface="Microsoft New Tai Lue"/>
            </a:endParaRPr>
          </a:p>
        </p:txBody>
      </p:sp>
    </p:spTree>
    <p:extLst>
      <p:ext uri="{BB962C8B-B14F-4D97-AF65-F5344CB8AC3E}">
        <p14:creationId xmlns:p14="http://schemas.microsoft.com/office/powerpoint/2010/main" val="2782141628"/>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og billede D">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1" y="276000"/>
            <a:ext cx="9143999" cy="5439000"/>
          </a:xfrm>
          <a:solidFill>
            <a:schemeClr val="tx1">
              <a:lumMod val="75000"/>
            </a:schemeClr>
          </a:solidFill>
        </p:spPr>
        <p:txBody>
          <a:bodyPr lIns="0" tIns="1080000" rIns="0" anchor="ctr" anchorCtr="0"/>
          <a:lstStyle>
            <a:lvl1pPr marL="0" indent="0" algn="ctr">
              <a:buNone/>
              <a:defRPr sz="18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441723" y="847836"/>
            <a:ext cx="8259365" cy="779014"/>
          </a:xfrm>
          <a:solidFill>
            <a:schemeClr val="bg2">
              <a:alpha val="99950"/>
            </a:schemeClr>
          </a:solidFill>
        </p:spPr>
        <p:txBody>
          <a:bodyPr wrap="square" lIns="180000" tIns="180000" rIns="180000" bIns="180000">
            <a:spAutoFit/>
          </a:bodyPr>
          <a:lstStyle>
            <a:lvl1pPr>
              <a:defRPr sz="27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AD0B22DB-13B5-430F-8C6F-F11F20BF0D18}" type="datetime1">
              <a:rPr lang="da-DK" smtClean="0"/>
              <a:t>22-01-2025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3" name="TextBox 2">
            <a:extLst>
              <a:ext uri="{FF2B5EF4-FFF2-40B4-BE49-F238E27FC236}">
                <a16:creationId xmlns:a16="http://schemas.microsoft.com/office/drawing/2014/main" id="{FAB58AF7-9740-8AD8-0C21-42A01D828328}"/>
              </a:ext>
            </a:extLst>
          </p:cNvPr>
          <p:cNvSpPr txBox="1"/>
          <p:nvPr userDrawn="1"/>
        </p:nvSpPr>
        <p:spPr>
          <a:xfrm>
            <a:off x="441723" y="-312965"/>
            <a:ext cx="8259365" cy="255279"/>
          </a:xfrm>
          <a:prstGeom prst="rect">
            <a:avLst/>
          </a:prstGeom>
        </p:spPr>
        <p:txBody>
          <a:bodyPr vert="horz" wrap="square" lIns="0" tIns="0" rIns="0" bIns="0" rtlCol="0" anchor="b" anchorCtr="0">
            <a:noAutofit/>
          </a:bodyPr>
          <a:lstStyle/>
          <a:p>
            <a:pPr marL="0" marR="0" indent="0" algn="l" defTabSz="685800" rtl="0" eaLnBrk="1" fontAlgn="auto" latinLnBrk="0" hangingPunct="1">
              <a:lnSpc>
                <a:spcPct val="100000"/>
              </a:lnSpc>
              <a:spcBef>
                <a:spcPct val="0"/>
              </a:spcBef>
              <a:spcAft>
                <a:spcPts val="0"/>
              </a:spcAft>
              <a:buClrTx/>
              <a:buSzTx/>
              <a:buFontTx/>
              <a:buNone/>
              <a:tabLst/>
            </a:pPr>
            <a:r>
              <a:rPr lang="da-DK" sz="1050" b="1" dirty="0">
                <a:solidFill>
                  <a:schemeClr val="bg1"/>
                </a:solidFill>
                <a:latin typeface="Microsoft New Tai Lue"/>
              </a:rPr>
              <a:t>Fremhæv ord </a:t>
            </a:r>
            <a:r>
              <a:rPr lang="da-DK" sz="1050" b="0" dirty="0">
                <a:solidFill>
                  <a:schemeClr val="bg1"/>
                </a:solidFill>
                <a:latin typeface="Microsoft New Tai Lue"/>
              </a:rPr>
              <a:t>i overskrift ved at bruge </a:t>
            </a:r>
            <a:r>
              <a:rPr lang="da-DK" sz="1050" b="1" dirty="0">
                <a:solidFill>
                  <a:schemeClr val="bg1"/>
                </a:solidFill>
                <a:latin typeface="Microsoft New Tai Lue"/>
              </a:rPr>
              <a:t>fed skrift</a:t>
            </a:r>
            <a:endParaRPr lang="da-DK" sz="1050" b="0" dirty="0">
              <a:solidFill>
                <a:schemeClr val="bg1"/>
              </a:solidFill>
              <a:latin typeface="Microsoft New Tai Lue"/>
            </a:endParaRPr>
          </a:p>
        </p:txBody>
      </p:sp>
    </p:spTree>
    <p:extLst>
      <p:ext uri="{BB962C8B-B14F-4D97-AF65-F5344CB8AC3E}">
        <p14:creationId xmlns:p14="http://schemas.microsoft.com/office/powerpoint/2010/main" val="117746154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og billede E">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1" y="276000"/>
            <a:ext cx="9143999" cy="5439000"/>
          </a:xfrm>
          <a:solidFill>
            <a:schemeClr val="tx1">
              <a:lumMod val="75000"/>
            </a:schemeClr>
          </a:solidFill>
        </p:spPr>
        <p:txBody>
          <a:bodyPr lIns="0" tIns="2628000" rIns="0" anchor="t" anchorCtr="0"/>
          <a:lstStyle>
            <a:lvl1pPr marL="0" indent="0" algn="ctr">
              <a:buNone/>
              <a:defRPr sz="18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441723" y="3468329"/>
            <a:ext cx="8259365" cy="1632549"/>
          </a:xfrm>
          <a:solidFill>
            <a:schemeClr val="bg1">
              <a:alpha val="46000"/>
            </a:schemeClr>
          </a:solidFill>
        </p:spPr>
        <p:txBody>
          <a:bodyPr wrap="square" lIns="252000" tIns="108000" rIns="252000" bIns="0">
            <a:spAutoFit/>
          </a:bodyPr>
          <a:lstStyle>
            <a:lvl1pPr algn="ctr">
              <a:defRPr sz="4950" b="1" cap="all"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E66DEF25-ACCC-4F90-BF7A-77B4DDE7678A}" type="datetime1">
              <a:rPr lang="da-DK" smtClean="0"/>
              <a:t>22-01-2025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
        <p:nvSpPr>
          <p:cNvPr id="4" name="TextBox 3">
            <a:extLst>
              <a:ext uri="{FF2B5EF4-FFF2-40B4-BE49-F238E27FC236}">
                <a16:creationId xmlns:a16="http://schemas.microsoft.com/office/drawing/2014/main" id="{F31727BB-AC18-C435-CD32-52483CA4B110}"/>
              </a:ext>
            </a:extLst>
          </p:cNvPr>
          <p:cNvSpPr txBox="1"/>
          <p:nvPr userDrawn="1"/>
        </p:nvSpPr>
        <p:spPr>
          <a:xfrm>
            <a:off x="441723" y="-312965"/>
            <a:ext cx="8259365" cy="255279"/>
          </a:xfrm>
          <a:prstGeom prst="rect">
            <a:avLst/>
          </a:prstGeom>
        </p:spPr>
        <p:txBody>
          <a:bodyPr vert="horz" wrap="square" lIns="0" tIns="0" rIns="0" bIns="0" rtlCol="0" anchor="b" anchorCtr="0">
            <a:noAutofit/>
          </a:bodyPr>
          <a:lstStyle/>
          <a:p>
            <a:pPr marL="0" marR="0" indent="0" algn="l" defTabSz="685800" rtl="0" eaLnBrk="1" fontAlgn="auto" latinLnBrk="0" hangingPunct="1">
              <a:lnSpc>
                <a:spcPct val="100000"/>
              </a:lnSpc>
              <a:spcBef>
                <a:spcPct val="0"/>
              </a:spcBef>
              <a:spcAft>
                <a:spcPts val="0"/>
              </a:spcAft>
              <a:buClrTx/>
              <a:buSzTx/>
              <a:buFontTx/>
              <a:buNone/>
              <a:tabLst/>
            </a:pPr>
            <a:r>
              <a:rPr lang="da-DK" sz="1050" b="1" dirty="0">
                <a:solidFill>
                  <a:schemeClr val="bg1"/>
                </a:solidFill>
                <a:latin typeface="Microsoft New Tai Lue"/>
              </a:rPr>
              <a:t>Fremhæv ord </a:t>
            </a:r>
            <a:r>
              <a:rPr lang="da-DK" sz="1050" b="0" dirty="0">
                <a:solidFill>
                  <a:schemeClr val="bg1"/>
                </a:solidFill>
                <a:latin typeface="Microsoft New Tai Lue"/>
              </a:rPr>
              <a:t>i overskrift ved at bruge </a:t>
            </a:r>
            <a:r>
              <a:rPr lang="da-DK" sz="1050" b="1" dirty="0">
                <a:solidFill>
                  <a:schemeClr val="bg1"/>
                </a:solidFill>
                <a:latin typeface="Microsoft New Tai Lue"/>
              </a:rPr>
              <a:t>fed skrift</a:t>
            </a:r>
            <a:endParaRPr lang="da-DK" sz="1050" b="0" dirty="0">
              <a:solidFill>
                <a:schemeClr val="bg1"/>
              </a:solidFill>
              <a:latin typeface="Microsoft New Tai Lue"/>
            </a:endParaRPr>
          </a:p>
        </p:txBody>
      </p:sp>
    </p:spTree>
    <p:extLst>
      <p:ext uri="{BB962C8B-B14F-4D97-AF65-F5344CB8AC3E}">
        <p14:creationId xmlns:p14="http://schemas.microsoft.com/office/powerpoint/2010/main" val="392986572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ørgsmål &amp; kommentarer">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C9E8B2A5-1DCC-48EA-93B7-A2D65B200BE6}" type="datetime1">
              <a:rPr lang="da-DK" smtClean="0"/>
              <a:t>22-01-2025</a:t>
            </a:fld>
            <a:endParaRPr lang="da-DK" dirty="0"/>
          </a:p>
        </p:txBody>
      </p:sp>
      <p:sp>
        <p:nvSpPr>
          <p:cNvPr id="7" name="?">
            <a:extLst>
              <a:ext uri="{FF2B5EF4-FFF2-40B4-BE49-F238E27FC236}">
                <a16:creationId xmlns:a16="http://schemas.microsoft.com/office/drawing/2014/main" id="{C9382B17-B390-C8C0-F5F8-7665434C718C}"/>
              </a:ext>
            </a:extLst>
          </p:cNvPr>
          <p:cNvSpPr/>
          <p:nvPr userDrawn="1"/>
        </p:nvSpPr>
        <p:spPr>
          <a:xfrm>
            <a:off x="2731810" y="750437"/>
            <a:ext cx="3590925" cy="4632337"/>
          </a:xfrm>
          <a:prstGeom prst="rect">
            <a:avLst/>
          </a:prstGeom>
        </p:spPr>
        <p:txBody>
          <a:bodyPr wrap="square" rtlCol="0" anchor="t" anchorCtr="0">
            <a:noAutofit/>
          </a:bodyPr>
          <a:lstStyle/>
          <a:p>
            <a:pPr algn="ctr">
              <a:lnSpc>
                <a:spcPct val="83000"/>
              </a:lnSpc>
            </a:pPr>
            <a:r>
              <a:rPr lang="da-DK" sz="44625" b="1" dirty="0">
                <a:solidFill>
                  <a:schemeClr val="tx1">
                    <a:alpha val="14559"/>
                  </a:schemeClr>
                </a:solidFill>
              </a:rPr>
              <a:t>?</a:t>
            </a:r>
          </a:p>
        </p:txBody>
      </p:sp>
      <p:sp>
        <p:nvSpPr>
          <p:cNvPr id="3" name="Title 2">
            <a:extLst>
              <a:ext uri="{FF2B5EF4-FFF2-40B4-BE49-F238E27FC236}">
                <a16:creationId xmlns:a16="http://schemas.microsoft.com/office/drawing/2014/main" id="{2E0714F6-6F11-9826-9767-37567B1EC5DC}"/>
              </a:ext>
            </a:extLst>
          </p:cNvPr>
          <p:cNvSpPr>
            <a:spLocks noGrp="1"/>
          </p:cNvSpPr>
          <p:nvPr>
            <p:ph type="title" hasCustomPrompt="1"/>
          </p:nvPr>
        </p:nvSpPr>
        <p:spPr>
          <a:xfrm>
            <a:off x="1604799" y="1357313"/>
            <a:ext cx="7096289" cy="3333022"/>
          </a:xfrm>
        </p:spPr>
        <p:txBody>
          <a:bodyPr anchor="ctr" anchorCtr="0"/>
          <a:lstStyle>
            <a:lvl1pPr>
              <a:lnSpc>
                <a:spcPct val="83000"/>
              </a:lnSpc>
              <a:defRPr sz="7200" b="1">
                <a:solidFill>
                  <a:schemeClr val="bg1"/>
                </a:solidFill>
              </a:defRPr>
            </a:lvl1pPr>
          </a:lstStyle>
          <a:p>
            <a:r>
              <a:rPr lang="da-DK" dirty="0"/>
              <a:t>Klik for at tilføje tekst...</a:t>
            </a:r>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2" name="TextBox 1">
            <a:extLst>
              <a:ext uri="{FF2B5EF4-FFF2-40B4-BE49-F238E27FC236}">
                <a16:creationId xmlns:a16="http://schemas.microsoft.com/office/drawing/2014/main" id="{01861DB2-11FB-99E1-B80B-1463133B9A24}"/>
              </a:ext>
            </a:extLst>
          </p:cNvPr>
          <p:cNvSpPr txBox="1"/>
          <p:nvPr userDrawn="1"/>
        </p:nvSpPr>
        <p:spPr>
          <a:xfrm>
            <a:off x="441723" y="-312965"/>
            <a:ext cx="8259365" cy="255279"/>
          </a:xfrm>
          <a:prstGeom prst="rect">
            <a:avLst/>
          </a:prstGeom>
        </p:spPr>
        <p:txBody>
          <a:bodyPr vert="horz" wrap="square" lIns="0" tIns="0" rIns="0" bIns="0" rtlCol="0" anchor="b" anchorCtr="0">
            <a:noAutofit/>
          </a:bodyPr>
          <a:lstStyle/>
          <a:p>
            <a:pPr marL="0" marR="0" indent="0" algn="l" defTabSz="685800" rtl="0" eaLnBrk="1" fontAlgn="auto" latinLnBrk="0" hangingPunct="1">
              <a:lnSpc>
                <a:spcPct val="100000"/>
              </a:lnSpc>
              <a:spcBef>
                <a:spcPct val="0"/>
              </a:spcBef>
              <a:spcAft>
                <a:spcPts val="0"/>
              </a:spcAft>
              <a:buClrTx/>
              <a:buSzTx/>
              <a:buFontTx/>
              <a:buNone/>
              <a:tabLst/>
            </a:pPr>
            <a:r>
              <a:rPr lang="da-DK" sz="1050" b="1" dirty="0">
                <a:solidFill>
                  <a:schemeClr val="tx1"/>
                </a:solidFill>
                <a:latin typeface="Microsoft New Tai Lue"/>
              </a:rPr>
              <a:t>Fremhæv ord </a:t>
            </a:r>
            <a:r>
              <a:rPr lang="da-DK" sz="1050" b="0" dirty="0">
                <a:solidFill>
                  <a:schemeClr val="tx1"/>
                </a:solidFill>
                <a:latin typeface="Microsoft New Tai Lue"/>
              </a:rPr>
              <a:t>i overskrift ved at bruge </a:t>
            </a:r>
            <a:r>
              <a:rPr lang="da-DK" sz="1050" b="1" dirty="0">
                <a:solidFill>
                  <a:schemeClr val="tx1"/>
                </a:solidFill>
                <a:latin typeface="Microsoft New Tai Lue"/>
              </a:rPr>
              <a:t>fed skrift</a:t>
            </a:r>
            <a:endParaRPr lang="da-DK" sz="1050" b="0" dirty="0">
              <a:solidFill>
                <a:schemeClr val="tx1"/>
              </a:solidFill>
              <a:latin typeface="Microsoft New Tai Lue"/>
            </a:endParaRPr>
          </a:p>
        </p:txBody>
      </p:sp>
    </p:spTree>
    <p:extLst>
      <p:ext uri="{BB962C8B-B14F-4D97-AF65-F5344CB8AC3E}">
        <p14:creationId xmlns:p14="http://schemas.microsoft.com/office/powerpoint/2010/main" val="1664545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8" name="Title 1"/>
          <p:cNvSpPr txBox="1">
            <a:spLocks/>
          </p:cNvSpPr>
          <p:nvPr userDrawn="1"/>
        </p:nvSpPr>
        <p:spPr>
          <a:xfrm>
            <a:off x="441723" y="511374"/>
            <a:ext cx="8259365" cy="733268"/>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2250" dirty="0">
                <a:solidFill>
                  <a:schemeClr val="tx1"/>
                </a:solidFill>
              </a:rPr>
              <a:t>Brugerguide</a:t>
            </a:r>
            <a:r>
              <a:rPr lang="da-DK" sz="2400" baseline="0" dirty="0">
                <a:solidFill>
                  <a:schemeClr val="tx1"/>
                </a:solidFill>
              </a:rPr>
              <a:t> </a:t>
            </a:r>
            <a:r>
              <a:rPr lang="da-DK" sz="1350" baseline="0" dirty="0">
                <a:solidFill>
                  <a:schemeClr val="tx1"/>
                </a:solidFill>
              </a:rPr>
              <a:t>– </a:t>
            </a:r>
            <a:r>
              <a:rPr lang="da-DK" sz="1350" dirty="0">
                <a:solidFill>
                  <a:schemeClr val="tx1"/>
                </a:solidFill>
              </a:rPr>
              <a:t>Slet, før du færdiggør din</a:t>
            </a:r>
            <a:r>
              <a:rPr lang="da-DK" sz="1350" baseline="0" dirty="0">
                <a:solidFill>
                  <a:schemeClr val="tx1"/>
                </a:solidFill>
              </a:rPr>
              <a:t> </a:t>
            </a:r>
            <a:r>
              <a:rPr lang="da-DK" sz="1350" dirty="0">
                <a:solidFill>
                  <a:schemeClr val="tx1"/>
                </a:solidFill>
              </a:rPr>
              <a:t>præsentation</a:t>
            </a:r>
          </a:p>
        </p:txBody>
      </p:sp>
      <p:sp>
        <p:nvSpPr>
          <p:cNvPr id="48" name="Text Box 48"/>
          <p:cNvSpPr txBox="1">
            <a:spLocks noChangeArrowheads="1"/>
          </p:cNvSpPr>
          <p:nvPr userDrawn="1"/>
        </p:nvSpPr>
        <p:spPr bwMode="auto">
          <a:xfrm>
            <a:off x="440532" y="1367080"/>
            <a:ext cx="1312718" cy="279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defRPr/>
            </a:pPr>
            <a:r>
              <a:rPr lang="da-DK" sz="750" b="1" noProof="1">
                <a:solidFill>
                  <a:schemeClr val="tx1"/>
                </a:solidFill>
                <a:latin typeface="+mn-lt"/>
                <a:cs typeface="Arial" panose="020B0604020202020204" pitchFamily="34" charset="0"/>
              </a:rPr>
              <a:t>KU-skabeloner til PowerPoint</a:t>
            </a:r>
            <a:br>
              <a:rPr lang="da-DK" sz="750" b="1" noProof="1">
                <a:solidFill>
                  <a:schemeClr val="tx1"/>
                </a:solidFill>
                <a:latin typeface="+mn-lt"/>
                <a:cs typeface="Arial" panose="020B0604020202020204" pitchFamily="34" charset="0"/>
              </a:rPr>
            </a:br>
            <a:r>
              <a:rPr lang="da-DK" sz="600" dirty="0">
                <a:effectLst/>
                <a:latin typeface="+mj-lt"/>
                <a:ea typeface="Calibri" panose="020F0502020204030204" pitchFamily="34" charset="0"/>
                <a:cs typeface="Times New Roman" panose="02020603050405020304" pitchFamily="18" charset="0"/>
              </a:rPr>
              <a:t>Når du åbner PowerPoint på din KU-pc, åbner en skabelon i 16:9-format og med dansk KU-logo.</a:t>
            </a:r>
          </a:p>
          <a:p>
            <a:pPr>
              <a:lnSpc>
                <a:spcPct val="115000"/>
              </a:lnSpc>
              <a:spcAft>
                <a:spcPts val="750"/>
              </a:spcAft>
            </a:pPr>
            <a:r>
              <a:rPr lang="da-DK" sz="600" dirty="0">
                <a:effectLst/>
                <a:latin typeface="+mj-lt"/>
                <a:ea typeface="Calibri" panose="020F0502020204030204" pitchFamily="34" charset="0"/>
                <a:cs typeface="Times New Roman" panose="02020603050405020304" pitchFamily="18" charset="0"/>
              </a:rPr>
              <a:t>Når du klikker på KU-fanen i værktøjslinjen, kan du via knappen ”Vælg Skabelon” vælge mellem skabeloner</a:t>
            </a:r>
          </a:p>
          <a:p>
            <a:pPr marL="66675" lvl="0" indent="-66675">
              <a:lnSpc>
                <a:spcPct val="115000"/>
              </a:lnSpc>
              <a:spcAft>
                <a:spcPts val="0"/>
              </a:spcAft>
              <a:buFont typeface="Arial" panose="020B0604020202020204" pitchFamily="34" charset="0"/>
              <a:buChar char="•"/>
              <a:tabLst/>
            </a:pPr>
            <a:r>
              <a:rPr lang="da-DK" sz="600" dirty="0">
                <a:effectLst/>
                <a:latin typeface="+mj-lt"/>
                <a:ea typeface="Calibri" panose="020F0502020204030204" pitchFamily="34" charset="0"/>
                <a:cs typeface="Times New Roman" panose="02020603050405020304" pitchFamily="18" charset="0"/>
              </a:rPr>
              <a:t>på henholdsvis dansk og engelsk </a:t>
            </a:r>
          </a:p>
          <a:p>
            <a:pPr marL="66675" lvl="0" indent="-66675">
              <a:lnSpc>
                <a:spcPct val="115000"/>
              </a:lnSpc>
              <a:spcAft>
                <a:spcPts val="0"/>
              </a:spcAft>
              <a:buFont typeface="Arial" panose="020B0604020202020204" pitchFamily="34" charset="0"/>
              <a:buChar char="•"/>
              <a:tabLst/>
            </a:pPr>
            <a:r>
              <a:rPr lang="da-DK" sz="600" dirty="0">
                <a:effectLst/>
                <a:latin typeface="+mj-lt"/>
                <a:ea typeface="Calibri" panose="020F0502020204030204" pitchFamily="34" charset="0"/>
                <a:cs typeface="Times New Roman" panose="02020603050405020304" pitchFamily="18" charset="0"/>
              </a:rPr>
              <a:t>i ”fuld” eller ”lille” version (i den fulde version ser du et eksempel på hver diastype i venstrespalten)</a:t>
            </a:r>
          </a:p>
          <a:p>
            <a:pPr marL="66675" lvl="0" indent="-66675">
              <a:lnSpc>
                <a:spcPct val="115000"/>
              </a:lnSpc>
              <a:spcAft>
                <a:spcPts val="750"/>
              </a:spcAft>
              <a:buFont typeface="Arial" panose="020B0604020202020204" pitchFamily="34" charset="0"/>
              <a:buChar char="•"/>
              <a:tabLst/>
            </a:pPr>
            <a:r>
              <a:rPr lang="da-DK" sz="600" dirty="0">
                <a:effectLst/>
                <a:latin typeface="+mj-lt"/>
                <a:ea typeface="Calibri" panose="020F0502020204030204" pitchFamily="34" charset="0"/>
                <a:cs typeface="Times New Roman" panose="02020603050405020304" pitchFamily="18" charset="0"/>
              </a:rPr>
              <a:t>samt en demopræsentation med indsat tekst på engelsk</a:t>
            </a:r>
          </a:p>
          <a:p>
            <a:pPr>
              <a:lnSpc>
                <a:spcPct val="115000"/>
              </a:lnSpc>
              <a:spcAft>
                <a:spcPts val="750"/>
              </a:spcAft>
            </a:pPr>
            <a:r>
              <a:rPr lang="da-DK" sz="600" dirty="0">
                <a:effectLst/>
                <a:latin typeface="+mj-lt"/>
                <a:ea typeface="Calibri" panose="020F0502020204030204" pitchFamily="34" charset="0"/>
                <a:cs typeface="Times New Roman" panose="02020603050405020304" pitchFamily="18" charset="0"/>
              </a:rPr>
              <a:t>Hvis du bruger en ”fuld” version, skal du slette de dias, du ikke vil bruge.</a:t>
            </a:r>
            <a:br>
              <a:rPr lang="da-DK" sz="600" dirty="0">
                <a:effectLst/>
                <a:latin typeface="+mj-lt"/>
                <a:ea typeface="Calibri" panose="020F0502020204030204" pitchFamily="34" charset="0"/>
                <a:cs typeface="Times New Roman" panose="02020603050405020304" pitchFamily="18" charset="0"/>
              </a:rPr>
            </a:br>
            <a:r>
              <a:rPr lang="da-DK" sz="600" dirty="0">
                <a:effectLst/>
                <a:latin typeface="+mj-lt"/>
                <a:ea typeface="Calibri" panose="020F0502020204030204" pitchFamily="34" charset="0"/>
                <a:cs typeface="Times New Roman" panose="02020603050405020304" pitchFamily="18" charset="0"/>
              </a:rPr>
              <a:t/>
            </a:r>
            <a:br>
              <a:rPr lang="da-DK" sz="600" dirty="0">
                <a:effectLst/>
                <a:latin typeface="+mj-lt"/>
                <a:ea typeface="Calibri" panose="020F0502020204030204" pitchFamily="34" charset="0"/>
                <a:cs typeface="Times New Roman" panose="02020603050405020304" pitchFamily="18" charset="0"/>
              </a:rPr>
            </a:br>
            <a:r>
              <a:rPr lang="da-DK" sz="600" dirty="0">
                <a:effectLst/>
                <a:latin typeface="+mj-lt"/>
                <a:ea typeface="Calibri" panose="020F0502020204030204" pitchFamily="34" charset="0"/>
                <a:cs typeface="Times New Roman" panose="02020603050405020304" pitchFamily="18" charset="0"/>
              </a:rPr>
              <a:t>Mac-brugere m.fl. kan hente PowerPoint-skabelonerne på</a:t>
            </a:r>
            <a:r>
              <a:rPr lang="da-DK" sz="600" baseline="0" dirty="0">
                <a:effectLst/>
                <a:latin typeface="+mj-lt"/>
                <a:ea typeface="Calibri" panose="020F0502020204030204" pitchFamily="34" charset="0"/>
                <a:cs typeface="Times New Roman" panose="02020603050405020304" pitchFamily="18" charset="0"/>
              </a:rPr>
              <a:t> </a:t>
            </a:r>
            <a:r>
              <a:rPr lang="da-DK" sz="600" dirty="0">
                <a:solidFill>
                  <a:schemeClr val="accent4"/>
                </a:solidFill>
                <a:effectLst/>
                <a:latin typeface="+mj-lt"/>
                <a:ea typeface="Calibri" panose="020F0502020204030204" pitchFamily="34" charset="0"/>
                <a:cs typeface="Times New Roman" panose="02020603050405020304" pitchFamily="18" charset="0"/>
                <a:hlinkClick r:id="rId2"/>
              </a:rPr>
              <a:t>www.designguide.ku.dk/skabeloner/powerpoint/</a:t>
            </a:r>
            <a:br>
              <a:rPr lang="da-DK" sz="6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600" dirty="0">
                <a:solidFill>
                  <a:schemeClr val="accent4"/>
                </a:solidFill>
                <a:effectLst/>
                <a:latin typeface="+mj-lt"/>
                <a:ea typeface="Calibri" panose="020F0502020204030204" pitchFamily="34" charset="0"/>
                <a:cs typeface="Times New Roman" panose="02020603050405020304" pitchFamily="18" charset="0"/>
                <a:hlinkClick r:id="rId2"/>
              </a:rPr>
              <a:t>praesentationer/</a:t>
            </a:r>
            <a:endParaRPr lang="da-DK" sz="6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9" name="Text Box 48"/>
          <p:cNvSpPr txBox="1">
            <a:spLocks noChangeArrowheads="1"/>
          </p:cNvSpPr>
          <p:nvPr userDrawn="1"/>
        </p:nvSpPr>
        <p:spPr bwMode="auto">
          <a:xfrm>
            <a:off x="1932491" y="3531296"/>
            <a:ext cx="1316661" cy="134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450"/>
              </a:spcAft>
              <a:defRPr/>
            </a:pPr>
            <a:r>
              <a:rPr lang="da-DK" sz="750" b="1" noProof="1">
                <a:solidFill>
                  <a:schemeClr val="tx1"/>
                </a:solidFill>
                <a:latin typeface="+mj-lt"/>
                <a:cs typeface="Arial" panose="020B0604020202020204" pitchFamily="34" charset="0"/>
              </a:rPr>
              <a:t>Indsæt  din enheds navn (fx institut), sidenummer og dato</a:t>
            </a:r>
            <a:br>
              <a:rPr lang="da-DK" sz="750" b="1" noProof="1">
                <a:solidFill>
                  <a:schemeClr val="tx1"/>
                </a:solidFill>
                <a:latin typeface="+mj-lt"/>
                <a:cs typeface="Arial" panose="020B0604020202020204" pitchFamily="34" charset="0"/>
              </a:rPr>
            </a:br>
            <a:r>
              <a:rPr lang="da-DK" sz="600" b="1" dirty="0">
                <a:effectLst/>
                <a:latin typeface="+mj-lt"/>
                <a:ea typeface="Calibri" panose="020F0502020204030204" pitchFamily="34" charset="0"/>
                <a:cs typeface="Times New Roman" panose="02020603050405020304" pitchFamily="18" charset="0"/>
              </a:rPr>
              <a:t>1. </a:t>
            </a:r>
            <a:r>
              <a:rPr lang="da-DK" sz="600" dirty="0">
                <a:effectLst/>
                <a:latin typeface="+mj-lt"/>
                <a:ea typeface="Calibri" panose="020F0502020204030204" pitchFamily="34" charset="0"/>
                <a:cs typeface="Times New Roman" panose="02020603050405020304" pitchFamily="18" charset="0"/>
              </a:rPr>
              <a:t>Vælg </a:t>
            </a:r>
            <a:r>
              <a:rPr lang="da-DK" sz="600" b="1" dirty="0">
                <a:effectLst/>
                <a:latin typeface="+mj-lt"/>
                <a:ea typeface="Calibri" panose="020F0502020204030204" pitchFamily="34" charset="0"/>
                <a:cs typeface="Times New Roman" panose="02020603050405020304" pitchFamily="18" charset="0"/>
              </a:rPr>
              <a:t>Indsæt </a:t>
            </a:r>
            <a:r>
              <a:rPr lang="da-DK" sz="600" dirty="0">
                <a:effectLst/>
                <a:latin typeface="+mj-lt"/>
                <a:ea typeface="Calibri" panose="020F0502020204030204" pitchFamily="34" charset="0"/>
                <a:cs typeface="Times New Roman" panose="02020603050405020304" pitchFamily="18" charset="0"/>
              </a:rPr>
              <a:t>i topmenuen </a:t>
            </a:r>
          </a:p>
          <a:p>
            <a:pPr>
              <a:lnSpc>
                <a:spcPct val="90000"/>
              </a:lnSpc>
              <a:spcAft>
                <a:spcPts val="750"/>
              </a:spcAft>
            </a:pPr>
            <a:r>
              <a:rPr lang="da-DK" sz="600" b="1" dirty="0">
                <a:effectLst/>
                <a:latin typeface="+mj-lt"/>
                <a:ea typeface="Calibri" panose="020F0502020204030204" pitchFamily="34" charset="0"/>
                <a:cs typeface="Times New Roman" panose="02020603050405020304" pitchFamily="18" charset="0"/>
              </a:rPr>
              <a:t>2. </a:t>
            </a:r>
            <a:r>
              <a:rPr lang="da-DK" sz="600" dirty="0">
                <a:effectLst/>
                <a:latin typeface="+mj-lt"/>
                <a:ea typeface="Calibri" panose="020F0502020204030204" pitchFamily="34" charset="0"/>
                <a:cs typeface="Times New Roman" panose="02020603050405020304" pitchFamily="18" charset="0"/>
              </a:rPr>
              <a:t>Vælg </a:t>
            </a:r>
            <a:r>
              <a:rPr lang="da-DK" sz="600" b="1" dirty="0">
                <a:effectLst/>
                <a:latin typeface="+mj-lt"/>
                <a:ea typeface="Calibri" panose="020F0502020204030204" pitchFamily="34" charset="0"/>
                <a:cs typeface="Times New Roman" panose="02020603050405020304" pitchFamily="18" charset="0"/>
              </a:rPr>
              <a:t>Sidehoved og Sidefod</a:t>
            </a:r>
          </a:p>
          <a:p>
            <a:pPr>
              <a:lnSpc>
                <a:spcPct val="90000"/>
              </a:lnSpc>
              <a:spcAft>
                <a:spcPts val="750"/>
              </a:spcAft>
            </a:pPr>
            <a:r>
              <a:rPr lang="da-DK" sz="600" b="1" dirty="0">
                <a:effectLst/>
                <a:latin typeface="+mj-lt"/>
                <a:ea typeface="Calibri" panose="020F0502020204030204" pitchFamily="34" charset="0"/>
                <a:cs typeface="Times New Roman" panose="02020603050405020304" pitchFamily="18" charset="0"/>
              </a:rPr>
              <a:t>3. </a:t>
            </a:r>
            <a:r>
              <a:rPr lang="da-DK" sz="600" dirty="0">
                <a:effectLst/>
                <a:latin typeface="+mj-lt"/>
                <a:ea typeface="Calibri" panose="020F0502020204030204" pitchFamily="34" charset="0"/>
                <a:cs typeface="Times New Roman" panose="02020603050405020304" pitchFamily="18" charset="0"/>
              </a:rPr>
              <a:t>Udfyld felterne</a:t>
            </a:r>
          </a:p>
          <a:p>
            <a:pPr>
              <a:lnSpc>
                <a:spcPct val="90000"/>
              </a:lnSpc>
              <a:spcAft>
                <a:spcPts val="750"/>
              </a:spcAft>
            </a:pPr>
            <a:r>
              <a:rPr lang="da-DK" sz="600" dirty="0">
                <a:effectLst/>
                <a:latin typeface="+mj-lt"/>
                <a:ea typeface="Calibri" panose="020F0502020204030204" pitchFamily="34" charset="0"/>
                <a:cs typeface="Times New Roman" panose="02020603050405020304" pitchFamily="18" charset="0"/>
              </a:rPr>
              <a:t>4. Vælg </a:t>
            </a:r>
            <a:r>
              <a:rPr lang="da-DK" sz="600" b="1" dirty="0">
                <a:effectLst/>
                <a:latin typeface="+mj-lt"/>
                <a:ea typeface="Calibri" panose="020F0502020204030204" pitchFamily="34" charset="0"/>
                <a:cs typeface="Times New Roman" panose="02020603050405020304" pitchFamily="18" charset="0"/>
              </a:rPr>
              <a:t>Anvend på alle </a:t>
            </a:r>
            <a:r>
              <a:rPr lang="da-DK" sz="600" dirty="0">
                <a:effectLst/>
                <a:latin typeface="+mj-lt"/>
                <a:ea typeface="Calibri" panose="020F0502020204030204" pitchFamily="34" charset="0"/>
                <a:cs typeface="Times New Roman" panose="02020603050405020304" pitchFamily="18" charset="0"/>
              </a:rPr>
              <a:t>- eller </a:t>
            </a:r>
            <a:r>
              <a:rPr lang="da-DK" sz="600" b="1" dirty="0">
                <a:effectLst/>
                <a:latin typeface="+mj-lt"/>
                <a:ea typeface="Calibri" panose="020F0502020204030204" pitchFamily="34" charset="0"/>
                <a:cs typeface="Times New Roman" panose="02020603050405020304" pitchFamily="18" charset="0"/>
              </a:rPr>
              <a:t>Anvend</a:t>
            </a:r>
            <a:r>
              <a:rPr lang="da-DK" sz="600" dirty="0">
                <a:effectLst/>
                <a:latin typeface="+mj-lt"/>
                <a:ea typeface="Calibri" panose="020F0502020204030204" pitchFamily="34" charset="0"/>
                <a:cs typeface="Times New Roman" panose="02020603050405020304" pitchFamily="18" charset="0"/>
              </a:rPr>
              <a:t>, hvis det kun skal være på et enkelt dias/slide</a:t>
            </a:r>
          </a:p>
          <a:p>
            <a:pPr>
              <a:lnSpc>
                <a:spcPct val="90000"/>
              </a:lnSpc>
              <a:spcAft>
                <a:spcPts val="750"/>
              </a:spcAft>
            </a:pPr>
            <a:r>
              <a:rPr lang="da-DK" sz="600" dirty="0">
                <a:effectLst/>
                <a:latin typeface="+mj-lt"/>
                <a:ea typeface="Calibri" panose="020F0502020204030204" pitchFamily="34" charset="0"/>
                <a:cs typeface="Times New Roman" panose="02020603050405020304" pitchFamily="18" charset="0"/>
              </a:rPr>
              <a:t>Oplysningerne placeres i højre side af den grå topbjælke.</a:t>
            </a:r>
          </a:p>
        </p:txBody>
      </p:sp>
      <p:sp>
        <p:nvSpPr>
          <p:cNvPr id="50" name="Text Box 48"/>
          <p:cNvSpPr txBox="1">
            <a:spLocks noChangeArrowheads="1"/>
          </p:cNvSpPr>
          <p:nvPr userDrawn="1"/>
        </p:nvSpPr>
        <p:spPr bwMode="auto">
          <a:xfrm>
            <a:off x="440531" y="4732223"/>
            <a:ext cx="142469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defRPr/>
            </a:pPr>
            <a:r>
              <a:rPr lang="da-DK" sz="750" b="1" noProof="1">
                <a:solidFill>
                  <a:schemeClr val="tx1"/>
                </a:solidFill>
                <a:latin typeface="+mn-lt"/>
                <a:cs typeface="Arial" panose="020B0604020202020204" pitchFamily="34" charset="0"/>
              </a:rPr>
              <a:t>Lav nyt dias/slide (hhv. 2010- + 2013- og 2016-version) </a:t>
            </a:r>
            <a:br>
              <a:rPr lang="da-DK" sz="750" b="1" noProof="1">
                <a:solidFill>
                  <a:schemeClr val="tx1"/>
                </a:solidFill>
                <a:latin typeface="+mn-lt"/>
                <a:cs typeface="Arial" panose="020B0604020202020204" pitchFamily="34" charset="0"/>
              </a:rPr>
            </a:br>
            <a:r>
              <a:rPr lang="da-DK" altLang="da-DK" sz="600" b="1" noProof="1">
                <a:solidFill>
                  <a:schemeClr val="tx1"/>
                </a:solidFill>
                <a:latin typeface="+mn-lt"/>
                <a:cs typeface="Arial" panose="020B0604020202020204" pitchFamily="34" charset="0"/>
              </a:rPr>
              <a:t>1. </a:t>
            </a:r>
            <a:r>
              <a:rPr lang="da-DK" altLang="da-DK" sz="600" noProof="1">
                <a:solidFill>
                  <a:schemeClr val="tx1"/>
                </a:solidFill>
                <a:latin typeface="+mn-lt"/>
                <a:cs typeface="Arial" panose="020B0604020202020204" pitchFamily="34" charset="0"/>
              </a:rPr>
              <a:t>Klik på </a:t>
            </a:r>
            <a:r>
              <a:rPr lang="da-DK" altLang="da-DK" sz="600" b="1" noProof="1">
                <a:solidFill>
                  <a:schemeClr val="tx1"/>
                </a:solidFill>
                <a:latin typeface="+mn-lt"/>
                <a:cs typeface="Arial" panose="020B0604020202020204" pitchFamily="34" charset="0"/>
              </a:rPr>
              <a:t>Startside/Hjem</a:t>
            </a:r>
          </a:p>
        </p:txBody>
      </p:sp>
      <p:pic>
        <p:nvPicPr>
          <p:cNvPr id="51" name="Billede 40"/>
          <p:cNvPicPr>
            <a:picLocks noChangeAspect="1"/>
          </p:cNvPicPr>
          <p:nvPr userDrawn="1"/>
        </p:nvPicPr>
        <p:blipFill rotWithShape="1">
          <a:blip r:embed="rId3"/>
          <a:srcRect l="36944" r="2272" b="69429"/>
          <a:stretch/>
        </p:blipFill>
        <p:spPr>
          <a:xfrm>
            <a:off x="3118228" y="2450479"/>
            <a:ext cx="296562" cy="105523"/>
          </a:xfrm>
          <a:prstGeom prst="rect">
            <a:avLst/>
          </a:prstGeom>
        </p:spPr>
      </p:pic>
      <p:sp>
        <p:nvSpPr>
          <p:cNvPr id="52" name="Text Box 48"/>
          <p:cNvSpPr txBox="1">
            <a:spLocks noChangeArrowheads="1"/>
          </p:cNvSpPr>
          <p:nvPr userDrawn="1"/>
        </p:nvSpPr>
        <p:spPr bwMode="auto">
          <a:xfrm>
            <a:off x="1940279" y="2151940"/>
            <a:ext cx="1218181" cy="5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defRPr/>
            </a:pPr>
            <a:r>
              <a:rPr lang="da-DK" sz="750" b="1" noProof="1">
                <a:solidFill>
                  <a:schemeClr val="tx1"/>
                </a:solidFill>
                <a:latin typeface="+mn-lt"/>
                <a:cs typeface="Arial" panose="020B0604020202020204" pitchFamily="34" charset="0"/>
              </a:rPr>
              <a:t>Diastype</a:t>
            </a:r>
            <a:br>
              <a:rPr lang="da-DK" sz="750" b="1" noProof="1">
                <a:solidFill>
                  <a:schemeClr val="tx1"/>
                </a:solidFill>
                <a:latin typeface="+mn-lt"/>
                <a:cs typeface="Arial" panose="020B0604020202020204" pitchFamily="34" charset="0"/>
              </a:rPr>
            </a:br>
            <a:r>
              <a:rPr lang="da-DK" altLang="da-DK" sz="600" b="1" noProof="1">
                <a:solidFill>
                  <a:schemeClr val="tx1"/>
                </a:solidFill>
                <a:latin typeface="+mn-lt"/>
                <a:cs typeface="Arial" panose="020B0604020202020204" pitchFamily="34" charset="0"/>
              </a:rPr>
              <a:t>1. </a:t>
            </a:r>
            <a:r>
              <a:rPr lang="da-DK" altLang="da-DK" sz="600" noProof="1">
                <a:solidFill>
                  <a:schemeClr val="tx1"/>
                </a:solidFill>
                <a:latin typeface="+mn-lt"/>
                <a:cs typeface="Arial" panose="020B0604020202020204" pitchFamily="34" charset="0"/>
              </a:rPr>
              <a:t>Klik på </a:t>
            </a:r>
            <a:r>
              <a:rPr lang="da-DK" altLang="da-DK" sz="600" b="1" noProof="1">
                <a:solidFill>
                  <a:schemeClr val="tx1"/>
                </a:solidFill>
                <a:latin typeface="+mn-lt"/>
                <a:cs typeface="Arial" panose="020B0604020202020204" pitchFamily="34" charset="0"/>
              </a:rPr>
              <a:t>Startside/Hjem</a:t>
            </a:r>
          </a:p>
          <a:p>
            <a:pPr eaLnBrk="1" hangingPunct="1">
              <a:spcAft>
                <a:spcPts val="450"/>
              </a:spcAft>
              <a:defRPr/>
            </a:pPr>
            <a:r>
              <a:rPr lang="da-DK" altLang="da-DK" sz="600" b="1" noProof="1">
                <a:solidFill>
                  <a:schemeClr val="tx1"/>
                </a:solidFill>
                <a:latin typeface="+mn-lt"/>
                <a:cs typeface="Arial" panose="020B0604020202020204" pitchFamily="34" charset="0"/>
              </a:rPr>
              <a:t>2.</a:t>
            </a:r>
            <a:r>
              <a:rPr lang="da-DK" altLang="da-DK" sz="600" b="1" baseline="0" noProof="1">
                <a:solidFill>
                  <a:schemeClr val="tx1"/>
                </a:solidFill>
                <a:latin typeface="+mn-lt"/>
                <a:cs typeface="Arial" panose="020B0604020202020204" pitchFamily="34" charset="0"/>
              </a:rPr>
              <a:t> </a:t>
            </a:r>
            <a:r>
              <a:rPr lang="da-DK" altLang="da-DK" sz="600" baseline="0" noProof="1">
                <a:solidFill>
                  <a:schemeClr val="tx1"/>
                </a:solidFill>
                <a:latin typeface="+mn-lt"/>
                <a:cs typeface="Arial" panose="020B0604020202020204" pitchFamily="34" charset="0"/>
              </a:rPr>
              <a:t>Vælg </a:t>
            </a:r>
            <a:r>
              <a:rPr lang="da-DK" altLang="da-DK" sz="600" b="1" baseline="0" noProof="1">
                <a:solidFill>
                  <a:schemeClr val="tx1"/>
                </a:solidFill>
                <a:latin typeface="+mn-lt"/>
                <a:cs typeface="Arial" panose="020B0604020202020204" pitchFamily="34" charset="0"/>
              </a:rPr>
              <a:t>Layout</a:t>
            </a:r>
            <a:r>
              <a:rPr lang="da-DK" altLang="da-DK" sz="600" baseline="0" noProof="1">
                <a:solidFill>
                  <a:schemeClr val="tx1"/>
                </a:solidFill>
                <a:latin typeface="+mn-lt"/>
                <a:cs typeface="Arial" panose="020B0604020202020204" pitchFamily="34" charset="0"/>
              </a:rPr>
              <a:t> for at ændre dit nuværende dias/slide til et alternativt layout</a:t>
            </a:r>
          </a:p>
        </p:txBody>
      </p:sp>
      <p:sp>
        <p:nvSpPr>
          <p:cNvPr id="53" name="Text Box 48"/>
          <p:cNvSpPr txBox="1">
            <a:spLocks noChangeArrowheads="1"/>
          </p:cNvSpPr>
          <p:nvPr userDrawn="1"/>
        </p:nvSpPr>
        <p:spPr bwMode="auto">
          <a:xfrm>
            <a:off x="1932491" y="2976270"/>
            <a:ext cx="122596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defRPr/>
            </a:pPr>
            <a:r>
              <a:rPr lang="da-DK" sz="750" b="1" noProof="1">
                <a:solidFill>
                  <a:schemeClr val="tx1"/>
                </a:solidFill>
                <a:latin typeface="+mn-lt"/>
                <a:cs typeface="Arial" panose="020B0604020202020204" pitchFamily="34" charset="0"/>
              </a:rPr>
              <a:t>Skrift</a:t>
            </a:r>
            <a:br>
              <a:rPr lang="da-DK" sz="750" b="1" noProof="1">
                <a:solidFill>
                  <a:schemeClr val="tx1"/>
                </a:solidFill>
                <a:latin typeface="+mn-lt"/>
                <a:cs typeface="Arial" panose="020B0604020202020204" pitchFamily="34" charset="0"/>
              </a:rPr>
            </a:br>
            <a:r>
              <a:rPr lang="da-DK" altLang="da-DK" sz="600" b="0" noProof="1">
                <a:solidFill>
                  <a:schemeClr val="tx1"/>
                </a:solidFill>
                <a:latin typeface="+mn-lt"/>
                <a:cs typeface="Arial" panose="020B0604020202020204" pitchFamily="34" charset="0"/>
              </a:rPr>
              <a:t>KU Anvender skriften Microsoft New Tai Lue i PowerPoint.</a:t>
            </a:r>
            <a:endParaRPr lang="da-DK" altLang="da-DK" sz="600" b="0" baseline="0" noProof="1">
              <a:solidFill>
                <a:schemeClr val="tx1"/>
              </a:solidFill>
              <a:latin typeface="+mn-lt"/>
              <a:cs typeface="Arial" panose="020B0604020202020204" pitchFamily="34" charset="0"/>
            </a:endParaRPr>
          </a:p>
        </p:txBody>
      </p:sp>
      <p:sp>
        <p:nvSpPr>
          <p:cNvPr id="54" name="Text Box 48"/>
          <p:cNvSpPr txBox="1">
            <a:spLocks noChangeArrowheads="1"/>
          </p:cNvSpPr>
          <p:nvPr userDrawn="1"/>
        </p:nvSpPr>
        <p:spPr bwMode="auto">
          <a:xfrm>
            <a:off x="3554336" y="1355938"/>
            <a:ext cx="1225968" cy="1735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0"/>
              </a:spcAft>
              <a:defRPr/>
            </a:pPr>
            <a:r>
              <a:rPr lang="da-DK" sz="750" b="1" noProof="1">
                <a:solidFill>
                  <a:schemeClr val="tx1"/>
                </a:solidFill>
                <a:latin typeface="+mj-lt"/>
                <a:cs typeface="Arial" panose="020B0604020202020204" pitchFamily="34" charset="0"/>
              </a:rPr>
              <a:t>Gitter- og hjælpelinjer</a:t>
            </a:r>
          </a:p>
          <a:p>
            <a:pPr eaLnBrk="1" hangingPunct="1">
              <a:lnSpc>
                <a:spcPct val="90000"/>
              </a:lnSpc>
              <a:spcAft>
                <a:spcPts val="450"/>
              </a:spcAft>
              <a:defRPr/>
            </a:pPr>
            <a:r>
              <a:rPr lang="da-DK" sz="600" b="0" noProof="1">
                <a:solidFill>
                  <a:schemeClr val="tx1"/>
                </a:solidFill>
                <a:latin typeface="+mj-lt"/>
                <a:cs typeface="Arial" panose="020B0604020202020204" pitchFamily="34" charset="0"/>
              </a:rPr>
              <a:t>For at se gitter- og hjælpelinjer</a:t>
            </a:r>
          </a:p>
          <a:p>
            <a:pPr eaLnBrk="1" hangingPunct="1">
              <a:lnSpc>
                <a:spcPct val="90000"/>
              </a:lnSpc>
              <a:spcAft>
                <a:spcPts val="450"/>
              </a:spcAft>
              <a:defRPr/>
            </a:pPr>
            <a:r>
              <a:rPr lang="da-DK" sz="600" b="1" noProof="1">
                <a:solidFill>
                  <a:schemeClr val="tx1"/>
                </a:solidFill>
                <a:latin typeface="+mj-lt"/>
                <a:cs typeface="Arial" panose="020B0604020202020204" pitchFamily="34" charset="0"/>
              </a:rPr>
              <a:t>1. </a:t>
            </a:r>
            <a:r>
              <a:rPr lang="da-DK" sz="600" b="0" noProof="1">
                <a:solidFill>
                  <a:schemeClr val="tx1"/>
                </a:solidFill>
                <a:latin typeface="+mj-lt"/>
                <a:cs typeface="Arial" panose="020B0604020202020204" pitchFamily="34" charset="0"/>
              </a:rPr>
              <a:t>Klik på </a:t>
            </a:r>
            <a:r>
              <a:rPr lang="da-DK" sz="600" b="1" noProof="1">
                <a:solidFill>
                  <a:schemeClr val="tx1"/>
                </a:solidFill>
                <a:latin typeface="+mj-lt"/>
                <a:cs typeface="Arial" panose="020B0604020202020204" pitchFamily="34" charset="0"/>
              </a:rPr>
              <a:t>Vis</a:t>
            </a:r>
          </a:p>
          <a:p>
            <a:pPr eaLnBrk="1" hangingPunct="1">
              <a:lnSpc>
                <a:spcPct val="90000"/>
              </a:lnSpc>
              <a:spcAft>
                <a:spcPts val="450"/>
              </a:spcAft>
              <a:defRPr/>
            </a:pPr>
            <a:r>
              <a:rPr lang="da-DK" sz="600" b="1" noProof="1">
                <a:solidFill>
                  <a:schemeClr val="tx1"/>
                </a:solidFill>
                <a:latin typeface="+mj-lt"/>
                <a:cs typeface="Arial" panose="020B0604020202020204" pitchFamily="34" charset="0"/>
              </a:rPr>
              <a:t>2. </a:t>
            </a:r>
            <a:r>
              <a:rPr lang="da-DK" sz="600" b="0" noProof="1">
                <a:solidFill>
                  <a:schemeClr val="tx1"/>
                </a:solidFill>
                <a:latin typeface="+mj-lt"/>
                <a:cs typeface="Arial" panose="020B0604020202020204" pitchFamily="34" charset="0"/>
              </a:rPr>
              <a:t>Vælg </a:t>
            </a:r>
            <a:r>
              <a:rPr lang="da-DK" sz="600" b="1" noProof="1">
                <a:solidFill>
                  <a:schemeClr val="tx1"/>
                </a:solidFill>
                <a:latin typeface="+mj-lt"/>
                <a:cs typeface="Arial" panose="020B0604020202020204" pitchFamily="34" charset="0"/>
              </a:rPr>
              <a:t>Gitterlinjer</a:t>
            </a:r>
            <a:r>
              <a:rPr lang="da-DK" sz="600" b="0" noProof="1">
                <a:solidFill>
                  <a:schemeClr val="tx1"/>
                </a:solidFill>
                <a:latin typeface="+mj-lt"/>
                <a:cs typeface="Arial" panose="020B0604020202020204" pitchFamily="34" charset="0"/>
              </a:rPr>
              <a:t> og/eller </a:t>
            </a:r>
            <a:r>
              <a:rPr lang="da-DK" sz="600" b="1" noProof="1">
                <a:solidFill>
                  <a:schemeClr val="tx1"/>
                </a:solidFill>
                <a:latin typeface="+mj-lt"/>
                <a:cs typeface="Arial" panose="020B0604020202020204" pitchFamily="34" charset="0"/>
              </a:rPr>
              <a:t>Hjælpelinjer</a:t>
            </a:r>
          </a:p>
          <a:p>
            <a:pPr eaLnBrk="1" hangingPunct="1">
              <a:lnSpc>
                <a:spcPct val="90000"/>
              </a:lnSpc>
              <a:spcAft>
                <a:spcPts val="450"/>
              </a:spcAft>
              <a:defRPr/>
            </a:pPr>
            <a:r>
              <a:rPr lang="da-DK" sz="600" b="0" noProof="1">
                <a:solidFill>
                  <a:schemeClr val="tx1"/>
                </a:solidFill>
                <a:latin typeface="+mj-lt"/>
                <a:cs typeface="Arial" panose="020B0604020202020204" pitchFamily="34" charset="0"/>
              </a:rPr>
              <a:t>For at etablere flere gitter- og hjælpelinjer</a:t>
            </a:r>
          </a:p>
          <a:p>
            <a:pPr eaLnBrk="1" hangingPunct="1">
              <a:lnSpc>
                <a:spcPct val="90000"/>
              </a:lnSpc>
              <a:spcAft>
                <a:spcPts val="450"/>
              </a:spcAft>
              <a:defRPr/>
            </a:pPr>
            <a:r>
              <a:rPr lang="da-DK" sz="600" b="1" noProof="1">
                <a:solidFill>
                  <a:schemeClr val="tx1"/>
                </a:solidFill>
                <a:latin typeface="+mj-lt"/>
                <a:cs typeface="Arial" panose="020B0604020202020204" pitchFamily="34" charset="0"/>
              </a:rPr>
              <a:t>1. </a:t>
            </a:r>
            <a:r>
              <a:rPr lang="da-DK" sz="600" b="0" noProof="1">
                <a:solidFill>
                  <a:schemeClr val="tx1"/>
                </a:solidFill>
                <a:latin typeface="+mj-lt"/>
                <a:cs typeface="Arial" panose="020B0604020202020204" pitchFamily="34" charset="0"/>
              </a:rPr>
              <a:t>Før musen over en eksisterende hjælpelinje og klik på linjen (koordinater på linjen vises)</a:t>
            </a:r>
          </a:p>
          <a:p>
            <a:pPr eaLnBrk="1" hangingPunct="1">
              <a:lnSpc>
                <a:spcPct val="90000"/>
              </a:lnSpc>
              <a:spcAft>
                <a:spcPts val="450"/>
              </a:spcAft>
              <a:defRPr/>
            </a:pPr>
            <a:r>
              <a:rPr lang="da-DK" sz="600" b="1" noProof="1">
                <a:solidFill>
                  <a:schemeClr val="tx1"/>
                </a:solidFill>
                <a:latin typeface="+mj-lt"/>
                <a:cs typeface="Arial" panose="020B0604020202020204" pitchFamily="34" charset="0"/>
              </a:rPr>
              <a:t>2. </a:t>
            </a:r>
            <a:r>
              <a:rPr lang="da-DK" sz="600" b="0" noProof="1">
                <a:solidFill>
                  <a:schemeClr val="tx1"/>
                </a:solidFill>
                <a:latin typeface="+mj-lt"/>
                <a:cs typeface="Arial" panose="020B0604020202020204" pitchFamily="34" charset="0"/>
              </a:rPr>
              <a:t>Hold </a:t>
            </a:r>
            <a:r>
              <a:rPr lang="da-DK" sz="600" b="1" noProof="1">
                <a:solidFill>
                  <a:schemeClr val="tx1"/>
                </a:solidFill>
                <a:latin typeface="+mj-lt"/>
                <a:cs typeface="Arial" panose="020B0604020202020204" pitchFamily="34" charset="0"/>
              </a:rPr>
              <a:t>CTRL</a:t>
            </a:r>
            <a:r>
              <a:rPr lang="da-DK" sz="600" b="0" noProof="1">
                <a:solidFill>
                  <a:schemeClr val="tx1"/>
                </a:solidFill>
                <a:latin typeface="+mj-lt"/>
                <a:cs typeface="Arial" panose="020B0604020202020204" pitchFamily="34" charset="0"/>
              </a:rPr>
              <a:t> nede, mens du flytter placeringen af den eksisterende linje (tilføjer en ny)</a:t>
            </a:r>
          </a:p>
          <a:p>
            <a:pPr eaLnBrk="1" hangingPunct="1">
              <a:lnSpc>
                <a:spcPct val="90000"/>
              </a:lnSpc>
              <a:spcAft>
                <a:spcPts val="450"/>
              </a:spcAft>
              <a:defRPr/>
            </a:pPr>
            <a:r>
              <a:rPr lang="da-DK" sz="600" b="1" noProof="1">
                <a:solidFill>
                  <a:schemeClr val="tx1"/>
                </a:solidFill>
                <a:latin typeface="+mj-lt"/>
                <a:cs typeface="Arial" panose="020B0604020202020204" pitchFamily="34" charset="0"/>
              </a:rPr>
              <a:t>Tip: </a:t>
            </a:r>
            <a:r>
              <a:rPr lang="da-DK" sz="600" b="0" noProof="1">
                <a:solidFill>
                  <a:schemeClr val="tx1"/>
                </a:solidFill>
                <a:latin typeface="+mj-lt"/>
                <a:cs typeface="Arial" panose="020B0604020202020204" pitchFamily="34" charset="0"/>
              </a:rPr>
              <a:t>Tryk </a:t>
            </a:r>
            <a:r>
              <a:rPr lang="da-DK" sz="600" b="1" noProof="1">
                <a:solidFill>
                  <a:schemeClr val="tx1"/>
                </a:solidFill>
                <a:latin typeface="+mj-lt"/>
                <a:cs typeface="Arial" panose="020B0604020202020204" pitchFamily="34" charset="0"/>
              </a:rPr>
              <a:t>Alt + F9</a:t>
            </a:r>
            <a:r>
              <a:rPr lang="da-DK" sz="600" b="0" noProof="1">
                <a:solidFill>
                  <a:schemeClr val="tx1"/>
                </a:solidFill>
                <a:latin typeface="+mj-lt"/>
                <a:cs typeface="Arial" panose="020B0604020202020204" pitchFamily="34" charset="0"/>
              </a:rPr>
              <a:t> for hurtig visning af hjælpelinjer</a:t>
            </a:r>
          </a:p>
        </p:txBody>
      </p:sp>
      <p:sp>
        <p:nvSpPr>
          <p:cNvPr id="55" name="Text Box 48"/>
          <p:cNvSpPr txBox="1">
            <a:spLocks noChangeArrowheads="1"/>
          </p:cNvSpPr>
          <p:nvPr userDrawn="1"/>
        </p:nvSpPr>
        <p:spPr bwMode="auto">
          <a:xfrm>
            <a:off x="3546617" y="3451181"/>
            <a:ext cx="1225968" cy="145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450"/>
              </a:spcAft>
              <a:defRPr/>
            </a:pPr>
            <a:r>
              <a:rPr lang="da-DK" sz="750" b="1" noProof="1">
                <a:solidFill>
                  <a:schemeClr val="tx1"/>
                </a:solidFill>
                <a:latin typeface="+mj-lt"/>
                <a:cs typeface="Arial" panose="020B0604020202020204" pitchFamily="34" charset="0"/>
              </a:rPr>
              <a:t>Indsæt billede</a:t>
            </a:r>
            <a:br>
              <a:rPr lang="da-DK" sz="750" b="1" noProof="1">
                <a:solidFill>
                  <a:schemeClr val="tx1"/>
                </a:solidFill>
                <a:latin typeface="+mj-lt"/>
                <a:cs typeface="Arial" panose="020B0604020202020204" pitchFamily="34" charset="0"/>
              </a:rPr>
            </a:br>
            <a:r>
              <a:rPr lang="da-DK" sz="600" b="0" noProof="1">
                <a:solidFill>
                  <a:schemeClr val="tx1"/>
                </a:solidFill>
                <a:latin typeface="+mj-lt"/>
                <a:cs typeface="Arial" panose="020B0604020202020204" pitchFamily="34" charset="0"/>
              </a:rPr>
              <a:t>På layouts med billedholder: Klik på ikon og vælg </a:t>
            </a:r>
            <a:r>
              <a:rPr lang="da-DK" sz="600" b="1" noProof="1">
                <a:solidFill>
                  <a:schemeClr val="tx1"/>
                </a:solidFill>
                <a:latin typeface="+mj-lt"/>
                <a:cs typeface="Arial" panose="020B0604020202020204" pitchFamily="34" charset="0"/>
              </a:rPr>
              <a:t>Indsæt</a:t>
            </a:r>
          </a:p>
          <a:p>
            <a:pPr eaLnBrk="1" hangingPunct="1">
              <a:lnSpc>
                <a:spcPct val="90000"/>
              </a:lnSpc>
              <a:spcAft>
                <a:spcPts val="450"/>
              </a:spcAft>
              <a:defRPr/>
            </a:pPr>
            <a:r>
              <a:rPr lang="da-DK" sz="600" b="0" noProof="1">
                <a:solidFill>
                  <a:schemeClr val="tx1"/>
                </a:solidFill>
                <a:latin typeface="+mj-lt"/>
                <a:cs typeface="Arial" panose="020B0604020202020204" pitchFamily="34" charset="0"/>
              </a:rPr>
              <a:t>Teksten ”Klik her, hvis du vil udskifte billedet” bliver ikke vist i din præsentation.  </a:t>
            </a:r>
          </a:p>
          <a:p>
            <a:pPr eaLnBrk="1" hangingPunct="1">
              <a:lnSpc>
                <a:spcPct val="90000"/>
              </a:lnSpc>
              <a:spcAft>
                <a:spcPts val="450"/>
              </a:spcAft>
              <a:defRPr/>
            </a:pPr>
            <a:r>
              <a:rPr lang="da-DK" sz="600" b="0" noProof="1">
                <a:solidFill>
                  <a:schemeClr val="tx1"/>
                </a:solidFill>
                <a:latin typeface="+mj-lt"/>
                <a:cs typeface="Arial" panose="020B0604020202020204" pitchFamily="34" charset="0"/>
              </a:rPr>
              <a:t>Du kan hente KU-billeder, som er tilpasset og minimeret til 16:9-format via dette link:</a:t>
            </a:r>
            <a:br>
              <a:rPr lang="da-DK" sz="600" b="0" noProof="1">
                <a:solidFill>
                  <a:schemeClr val="tx1"/>
                </a:solidFill>
                <a:latin typeface="+mj-lt"/>
                <a:cs typeface="Arial" panose="020B0604020202020204" pitchFamily="34" charset="0"/>
              </a:rPr>
            </a:br>
            <a:r>
              <a:rPr lang="da-DK" sz="600" b="0" noProof="1">
                <a:solidFill>
                  <a:schemeClr val="tx1"/>
                </a:solidFill>
                <a:latin typeface="+mj-lt"/>
                <a:cs typeface="Arial" panose="020B0604020202020204" pitchFamily="34" charset="0"/>
              </a:rPr>
              <a:t> </a:t>
            </a:r>
            <a:r>
              <a:rPr lang="da-DK" sz="600" b="0" noProof="1">
                <a:solidFill>
                  <a:schemeClr val="accent4"/>
                </a:solidFill>
                <a:latin typeface="+mj-lt"/>
                <a:cs typeface="Arial" panose="020B0604020202020204" pitchFamily="34" charset="0"/>
                <a:hlinkClick r:id="rId4"/>
              </a:rPr>
              <a:t>https://image.ku.dk/shared/aZwD18034DnM3TYEw9XagEF6kxI6MLkV</a:t>
            </a:r>
            <a:endParaRPr lang="da-DK" sz="600" b="0" noProof="1">
              <a:solidFill>
                <a:schemeClr val="accent4"/>
              </a:solidFill>
              <a:latin typeface="+mj-lt"/>
              <a:cs typeface="Arial" panose="020B0604020202020204" pitchFamily="34" charset="0"/>
            </a:endParaRPr>
          </a:p>
          <a:p>
            <a:pPr eaLnBrk="1" hangingPunct="1">
              <a:lnSpc>
                <a:spcPct val="90000"/>
              </a:lnSpc>
              <a:spcAft>
                <a:spcPts val="450"/>
              </a:spcAft>
              <a:defRPr/>
            </a:pPr>
            <a:r>
              <a:rPr lang="da-DK" sz="600" b="0" noProof="1">
                <a:solidFill>
                  <a:schemeClr val="tx1"/>
                </a:solidFill>
                <a:latin typeface="+mj-lt"/>
                <a:cs typeface="Arial" panose="020B0604020202020204" pitchFamily="34" charset="0"/>
              </a:rPr>
              <a:t>Vælg slideshow-visning for at gøre linket aktivt.</a:t>
            </a:r>
          </a:p>
        </p:txBody>
      </p:sp>
      <p:sp>
        <p:nvSpPr>
          <p:cNvPr id="56" name="Text Box 48"/>
          <p:cNvSpPr txBox="1">
            <a:spLocks noChangeArrowheads="1"/>
          </p:cNvSpPr>
          <p:nvPr userDrawn="1"/>
        </p:nvSpPr>
        <p:spPr bwMode="auto">
          <a:xfrm>
            <a:off x="5018671" y="1367079"/>
            <a:ext cx="1225968" cy="56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450"/>
              </a:spcAft>
              <a:defRPr/>
            </a:pPr>
            <a:r>
              <a:rPr lang="da-DK" sz="750" b="1" noProof="1">
                <a:solidFill>
                  <a:schemeClr val="tx1"/>
                </a:solidFill>
                <a:latin typeface="+mj-lt"/>
                <a:cs typeface="Arial" panose="020B0604020202020204" pitchFamily="34" charset="0"/>
              </a:rPr>
              <a:t>Billedstørrelser</a:t>
            </a:r>
            <a:br>
              <a:rPr lang="da-DK" sz="750" b="1" noProof="1">
                <a:solidFill>
                  <a:schemeClr val="tx1"/>
                </a:solidFill>
                <a:latin typeface="+mj-lt"/>
                <a:cs typeface="Arial" panose="020B0604020202020204" pitchFamily="34" charset="0"/>
              </a:rPr>
            </a:br>
            <a:r>
              <a:rPr lang="da-DK" sz="600" b="0" noProof="1">
                <a:solidFill>
                  <a:schemeClr val="tx1"/>
                </a:solidFill>
                <a:latin typeface="+mj-lt"/>
                <a:cs typeface="Arial" panose="020B0604020202020204" pitchFamily="34" charset="0"/>
              </a:rPr>
              <a:t>De optimale billedstørrelser er</a:t>
            </a:r>
          </a:p>
          <a:p>
            <a:pPr eaLnBrk="1" hangingPunct="1">
              <a:lnSpc>
                <a:spcPct val="90000"/>
              </a:lnSpc>
              <a:spcAft>
                <a:spcPts val="450"/>
              </a:spcAft>
              <a:defRPr/>
            </a:pPr>
            <a:r>
              <a:rPr lang="da-DK" sz="600" b="0" noProof="1">
                <a:solidFill>
                  <a:schemeClr val="tx1"/>
                </a:solidFill>
                <a:latin typeface="+mj-lt"/>
                <a:cs typeface="Arial" panose="020B0604020202020204" pitchFamily="34" charset="0"/>
              </a:rPr>
              <a:t>16:9-format: 1.500 x 818 pixels</a:t>
            </a:r>
          </a:p>
          <a:p>
            <a:pPr eaLnBrk="1" hangingPunct="1">
              <a:lnSpc>
                <a:spcPct val="90000"/>
              </a:lnSpc>
              <a:spcAft>
                <a:spcPts val="450"/>
              </a:spcAft>
              <a:defRPr/>
            </a:pPr>
            <a:r>
              <a:rPr lang="da-DK" sz="600" b="0" noProof="1">
                <a:solidFill>
                  <a:schemeClr val="tx1"/>
                </a:solidFill>
                <a:latin typeface="+mj-lt"/>
                <a:cs typeface="Arial" panose="020B0604020202020204" pitchFamily="34" charset="0"/>
              </a:rPr>
              <a:t>Gem billederne i 72 dpi og i ”jpg-medium-kvalitet”</a:t>
            </a:r>
          </a:p>
        </p:txBody>
      </p:sp>
      <p:sp>
        <p:nvSpPr>
          <p:cNvPr id="57" name="Text Box 48"/>
          <p:cNvSpPr txBox="1">
            <a:spLocks noChangeArrowheads="1"/>
          </p:cNvSpPr>
          <p:nvPr userDrawn="1"/>
        </p:nvSpPr>
        <p:spPr bwMode="auto">
          <a:xfrm>
            <a:off x="5018671" y="2266672"/>
            <a:ext cx="1225968" cy="145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450"/>
              </a:spcAft>
              <a:defRPr/>
            </a:pPr>
            <a:r>
              <a:rPr lang="da-DK" sz="750" b="1" noProof="1">
                <a:solidFill>
                  <a:schemeClr val="tx1"/>
                </a:solidFill>
                <a:latin typeface="+mj-lt"/>
                <a:cs typeface="Arial" panose="020B0604020202020204" pitchFamily="34" charset="0"/>
              </a:rPr>
              <a:t>Beskær billede</a:t>
            </a:r>
            <a:br>
              <a:rPr lang="da-DK" sz="750" b="1" noProof="1">
                <a:solidFill>
                  <a:schemeClr val="tx1"/>
                </a:solidFill>
                <a:latin typeface="+mj-lt"/>
                <a:cs typeface="Arial" panose="020B0604020202020204" pitchFamily="34" charset="0"/>
              </a:rPr>
            </a:br>
            <a:r>
              <a:rPr lang="da-DK" sz="600" b="1" noProof="1">
                <a:solidFill>
                  <a:schemeClr val="tx1"/>
                </a:solidFill>
                <a:latin typeface="+mj-lt"/>
                <a:cs typeface="Arial" panose="020B0604020202020204" pitchFamily="34" charset="0"/>
              </a:rPr>
              <a:t>1</a:t>
            </a:r>
            <a:r>
              <a:rPr lang="da-DK" sz="600" b="0" noProof="1">
                <a:solidFill>
                  <a:schemeClr val="tx1"/>
                </a:solidFill>
                <a:latin typeface="+mj-lt"/>
                <a:cs typeface="Arial" panose="020B0604020202020204" pitchFamily="34" charset="0"/>
              </a:rPr>
              <a:t>. Klik </a:t>
            </a:r>
            <a:r>
              <a:rPr lang="da-DK" sz="600" b="1" noProof="1">
                <a:solidFill>
                  <a:schemeClr val="tx1"/>
                </a:solidFill>
                <a:latin typeface="+mj-lt"/>
                <a:cs typeface="Arial" panose="020B0604020202020204" pitchFamily="34" charset="0"/>
              </a:rPr>
              <a:t>Beskær</a:t>
            </a:r>
            <a:r>
              <a:rPr lang="da-DK" sz="600" b="0" noProof="1">
                <a:solidFill>
                  <a:schemeClr val="tx1"/>
                </a:solidFill>
                <a:latin typeface="+mj-lt"/>
                <a:cs typeface="Arial" panose="020B0604020202020204" pitchFamily="34" charset="0"/>
              </a:rPr>
              <a:t> for at ændre billedets fokus/størrelse</a:t>
            </a:r>
          </a:p>
          <a:p>
            <a:pPr eaLnBrk="1" hangingPunct="1">
              <a:lnSpc>
                <a:spcPct val="90000"/>
              </a:lnSpc>
              <a:spcAft>
                <a:spcPts val="450"/>
              </a:spcAft>
              <a:defRPr/>
            </a:pPr>
            <a:r>
              <a:rPr lang="da-DK" sz="600" b="1" noProof="1">
                <a:solidFill>
                  <a:schemeClr val="tx1"/>
                </a:solidFill>
                <a:latin typeface="+mj-lt"/>
                <a:cs typeface="Arial" panose="020B0604020202020204" pitchFamily="34" charset="0"/>
              </a:rPr>
              <a:t>2. </a:t>
            </a:r>
            <a:r>
              <a:rPr lang="da-DK" sz="600" b="0" noProof="1">
                <a:solidFill>
                  <a:schemeClr val="tx1"/>
                </a:solidFill>
                <a:latin typeface="+mj-lt"/>
                <a:cs typeface="Arial" panose="020B0604020202020204" pitchFamily="34" charset="0"/>
              </a:rPr>
              <a:t>Ønsker du at skalere billedet, så hold </a:t>
            </a:r>
            <a:r>
              <a:rPr lang="da-DK" sz="600" b="1" noProof="1">
                <a:solidFill>
                  <a:schemeClr val="tx1"/>
                </a:solidFill>
                <a:latin typeface="+mj-lt"/>
                <a:cs typeface="Arial" panose="020B0604020202020204" pitchFamily="34" charset="0"/>
              </a:rPr>
              <a:t>SHIFT</a:t>
            </a:r>
            <a:r>
              <a:rPr lang="da-DK" sz="600" b="0" noProof="1">
                <a:solidFill>
                  <a:schemeClr val="tx1"/>
                </a:solidFill>
                <a:latin typeface="+mj-lt"/>
                <a:cs typeface="Arial" panose="020B0604020202020204" pitchFamily="34" charset="0"/>
              </a:rPr>
              <a:t>-knappen nede, mens du trækker i billedets hjørner</a:t>
            </a:r>
          </a:p>
          <a:p>
            <a:pPr eaLnBrk="1" hangingPunct="1">
              <a:lnSpc>
                <a:spcPct val="90000"/>
              </a:lnSpc>
              <a:spcAft>
                <a:spcPts val="450"/>
              </a:spcAft>
              <a:defRPr/>
            </a:pPr>
            <a:r>
              <a:rPr lang="da-DK" sz="600" b="1" noProof="1">
                <a:solidFill>
                  <a:schemeClr val="tx1"/>
                </a:solidFill>
                <a:latin typeface="+mj-lt"/>
                <a:cs typeface="Arial" panose="020B0604020202020204" pitchFamily="34" charset="0"/>
              </a:rPr>
              <a:t>3. </a:t>
            </a:r>
            <a:r>
              <a:rPr lang="da-DK" sz="600" b="0" noProof="1">
                <a:solidFill>
                  <a:schemeClr val="tx1"/>
                </a:solidFill>
                <a:latin typeface="+mj-lt"/>
                <a:cs typeface="Arial" panose="020B0604020202020204" pitchFamily="34" charset="0"/>
              </a:rPr>
              <a:t>Højreklik på billedet og vælg </a:t>
            </a:r>
            <a:r>
              <a:rPr lang="da-DK" sz="600" b="1" noProof="1">
                <a:solidFill>
                  <a:schemeClr val="tx1"/>
                </a:solidFill>
                <a:latin typeface="+mj-lt"/>
                <a:cs typeface="Arial" panose="020B0604020202020204" pitchFamily="34" charset="0"/>
              </a:rPr>
              <a:t>Placer bagerst</a:t>
            </a:r>
          </a:p>
          <a:p>
            <a:pPr eaLnBrk="1" hangingPunct="1">
              <a:lnSpc>
                <a:spcPct val="90000"/>
              </a:lnSpc>
              <a:spcAft>
                <a:spcPts val="450"/>
              </a:spcAft>
              <a:defRPr/>
            </a:pPr>
            <a:r>
              <a:rPr lang="da-DK" sz="600" b="1" noProof="1">
                <a:solidFill>
                  <a:schemeClr val="tx1"/>
                </a:solidFill>
                <a:latin typeface="+mj-lt"/>
                <a:cs typeface="Arial" panose="020B0604020202020204" pitchFamily="34" charset="0"/>
              </a:rPr>
              <a:t>Tip: </a:t>
            </a:r>
            <a:r>
              <a:rPr lang="da-DK" sz="600" b="0" noProof="1">
                <a:solidFill>
                  <a:schemeClr val="tx1"/>
                </a:solidFill>
                <a:latin typeface="+mj-lt"/>
                <a:cs typeface="Arial" panose="020B0604020202020204" pitchFamily="34" charset="0"/>
              </a:rPr>
              <a:t>Hvis du sletter billedet og indsætter et nyt, kan billedet lægge sig foran tekst og grafik. Hvis dette sker, skal du vælge billedet, højreklikke og vælge </a:t>
            </a:r>
            <a:r>
              <a:rPr lang="da-DK" sz="600" b="1" noProof="1">
                <a:solidFill>
                  <a:schemeClr val="tx1"/>
                </a:solidFill>
                <a:latin typeface="+mj-lt"/>
                <a:cs typeface="Arial" panose="020B0604020202020204" pitchFamily="34" charset="0"/>
              </a:rPr>
              <a:t>Placer bagerst</a:t>
            </a:r>
          </a:p>
        </p:txBody>
      </p:sp>
      <p:sp>
        <p:nvSpPr>
          <p:cNvPr id="58" name="Text Box 48"/>
          <p:cNvSpPr txBox="1">
            <a:spLocks noChangeArrowheads="1"/>
          </p:cNvSpPr>
          <p:nvPr userDrawn="1"/>
        </p:nvSpPr>
        <p:spPr bwMode="auto">
          <a:xfrm>
            <a:off x="5018671" y="3971102"/>
            <a:ext cx="1225968" cy="66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450"/>
              </a:spcAft>
              <a:defRPr/>
            </a:pPr>
            <a:r>
              <a:rPr lang="da-DK" sz="750" b="1" noProof="1">
                <a:solidFill>
                  <a:schemeClr val="tx1"/>
                </a:solidFill>
                <a:latin typeface="+mj-lt"/>
                <a:cs typeface="Arial" panose="020B0604020202020204" pitchFamily="34" charset="0"/>
              </a:rPr>
              <a:t>Skabelonens farver</a:t>
            </a:r>
            <a:br>
              <a:rPr lang="da-DK" sz="750" b="1" noProof="1">
                <a:solidFill>
                  <a:schemeClr val="tx1"/>
                </a:solidFill>
                <a:latin typeface="+mj-lt"/>
                <a:cs typeface="Arial" panose="020B0604020202020204" pitchFamily="34" charset="0"/>
              </a:rPr>
            </a:br>
            <a:r>
              <a:rPr lang="da-DK" sz="600" b="0" noProof="1">
                <a:solidFill>
                  <a:schemeClr val="tx1"/>
                </a:solidFill>
                <a:latin typeface="+mj-lt"/>
                <a:cs typeface="Arial" panose="020B0604020202020204" pitchFamily="34" charset="0"/>
              </a:rPr>
              <a:t>Du kan vælge mellem en række farver til baggrunde og grafer.</a:t>
            </a:r>
          </a:p>
          <a:p>
            <a:pPr eaLnBrk="1" hangingPunct="1">
              <a:lnSpc>
                <a:spcPct val="90000"/>
              </a:lnSpc>
              <a:spcAft>
                <a:spcPts val="450"/>
              </a:spcAft>
              <a:defRPr/>
            </a:pPr>
            <a:r>
              <a:rPr lang="da-DK" sz="600" b="0" noProof="1">
                <a:solidFill>
                  <a:schemeClr val="tx1"/>
                </a:solidFill>
                <a:latin typeface="+mj-lt"/>
                <a:cs typeface="Arial" panose="020B0604020202020204" pitchFamily="34" charset="0"/>
              </a:rPr>
              <a:t>Højreklik på den flade, du vil skifte farve på, og derefter malerbøtte-ikonet (Fyldfarve til figur)</a:t>
            </a:r>
          </a:p>
        </p:txBody>
      </p:sp>
      <p:sp>
        <p:nvSpPr>
          <p:cNvPr id="59" name="Text Box 48"/>
          <p:cNvSpPr txBox="1">
            <a:spLocks noChangeArrowheads="1"/>
          </p:cNvSpPr>
          <p:nvPr userDrawn="1"/>
        </p:nvSpPr>
        <p:spPr bwMode="auto">
          <a:xfrm>
            <a:off x="5018671" y="4845948"/>
            <a:ext cx="1225968" cy="43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450"/>
              </a:spcAft>
              <a:defRPr/>
            </a:pPr>
            <a:r>
              <a:rPr lang="da-DK" sz="750" b="1" noProof="1">
                <a:solidFill>
                  <a:schemeClr val="tx1"/>
                </a:solidFill>
                <a:latin typeface="+mj-lt"/>
                <a:cs typeface="Arial" panose="020B0604020202020204" pitchFamily="34" charset="0"/>
              </a:rPr>
              <a:t>Mere information</a:t>
            </a:r>
            <a:br>
              <a:rPr lang="da-DK" sz="750" b="1" noProof="1">
                <a:solidFill>
                  <a:schemeClr val="tx1"/>
                </a:solidFill>
                <a:latin typeface="+mj-lt"/>
                <a:cs typeface="Arial" panose="020B0604020202020204" pitchFamily="34" charset="0"/>
              </a:rPr>
            </a:br>
            <a:r>
              <a:rPr lang="da-DK" sz="600" b="0" noProof="1">
                <a:solidFill>
                  <a:schemeClr val="tx1"/>
                </a:solidFill>
                <a:latin typeface="+mj-lt"/>
                <a:cs typeface="Arial" panose="020B0604020202020204" pitchFamily="34" charset="0"/>
              </a:rPr>
              <a:t>Se</a:t>
            </a:r>
            <a:r>
              <a:rPr lang="da-DK" sz="600" b="0" baseline="0" noProof="1">
                <a:solidFill>
                  <a:schemeClr val="tx1"/>
                </a:solidFill>
                <a:latin typeface="+mj-lt"/>
                <a:cs typeface="Arial" panose="020B0604020202020204" pitchFamily="34" charset="0"/>
              </a:rPr>
              <a:t> designguiden</a:t>
            </a:r>
            <a:r>
              <a:rPr lang="da-DK" sz="600" b="0" noProof="1">
                <a:solidFill>
                  <a:schemeClr val="tx1"/>
                </a:solidFill>
                <a:latin typeface="+mj-lt"/>
                <a:cs typeface="Arial" panose="020B0604020202020204" pitchFamily="34" charset="0"/>
              </a:rPr>
              <a:t> på</a:t>
            </a:r>
            <a:r>
              <a:rPr lang="da-DK" sz="600" b="0" baseline="0" noProof="1">
                <a:solidFill>
                  <a:schemeClr val="tx1"/>
                </a:solidFill>
                <a:latin typeface="+mj-lt"/>
                <a:cs typeface="Arial" panose="020B0604020202020204" pitchFamily="34" charset="0"/>
              </a:rPr>
              <a:t/>
            </a:r>
            <a:br>
              <a:rPr lang="da-DK" sz="600" b="0" baseline="0" noProof="1">
                <a:solidFill>
                  <a:schemeClr val="tx1"/>
                </a:solidFill>
                <a:latin typeface="+mj-lt"/>
                <a:cs typeface="Arial" panose="020B0604020202020204" pitchFamily="34" charset="0"/>
              </a:rPr>
            </a:br>
            <a:r>
              <a:rPr lang="da-DK" sz="600" b="0" noProof="1">
                <a:solidFill>
                  <a:schemeClr val="accent4"/>
                </a:solidFill>
                <a:latin typeface="+mj-lt"/>
                <a:cs typeface="Arial" panose="020B0604020202020204" pitchFamily="34" charset="0"/>
                <a:hlinkClick r:id="rId2"/>
              </a:rPr>
              <a:t>www.designguide.ku.dk/skabeloner/powerpoint/</a:t>
            </a:r>
            <a:br>
              <a:rPr lang="da-DK" sz="600" b="0" noProof="1">
                <a:solidFill>
                  <a:schemeClr val="accent4"/>
                </a:solidFill>
                <a:latin typeface="+mj-lt"/>
                <a:cs typeface="Arial" panose="020B0604020202020204" pitchFamily="34" charset="0"/>
                <a:hlinkClick r:id="rId2"/>
              </a:rPr>
            </a:br>
            <a:r>
              <a:rPr lang="da-DK" sz="600" b="0" noProof="1">
                <a:solidFill>
                  <a:schemeClr val="accent4"/>
                </a:solidFill>
                <a:latin typeface="+mj-lt"/>
                <a:cs typeface="Arial" panose="020B0604020202020204" pitchFamily="34" charset="0"/>
                <a:hlinkClick r:id="rId2"/>
              </a:rPr>
              <a:t>praesentationer/</a:t>
            </a:r>
            <a:endParaRPr lang="da-DK" sz="600" b="0" noProof="1">
              <a:solidFill>
                <a:schemeClr val="accent4"/>
              </a:solidFill>
              <a:latin typeface="+mj-lt"/>
              <a:cs typeface="Arial" panose="020B0604020202020204" pitchFamily="34" charset="0"/>
            </a:endParaRPr>
          </a:p>
        </p:txBody>
      </p:sp>
      <p:pic>
        <p:nvPicPr>
          <p:cNvPr id="60" name="Billede 25"/>
          <p:cNvPicPr>
            <a:picLocks noChangeAspect="1"/>
          </p:cNvPicPr>
          <p:nvPr userDrawn="1"/>
        </p:nvPicPr>
        <p:blipFill>
          <a:blip r:embed="rId5"/>
          <a:stretch>
            <a:fillRect/>
          </a:stretch>
        </p:blipFill>
        <p:spPr>
          <a:xfrm>
            <a:off x="4701034" y="3501177"/>
            <a:ext cx="192995" cy="229400"/>
          </a:xfrm>
          <a:prstGeom prst="rect">
            <a:avLst/>
          </a:prstGeom>
        </p:spPr>
      </p:pic>
      <p:pic>
        <p:nvPicPr>
          <p:cNvPr id="61" name="Billede 36"/>
          <p:cNvPicPr>
            <a:picLocks noChangeAspect="1"/>
          </p:cNvPicPr>
          <p:nvPr userDrawn="1"/>
        </p:nvPicPr>
        <p:blipFill>
          <a:blip r:embed="rId6"/>
          <a:stretch>
            <a:fillRect/>
          </a:stretch>
        </p:blipFill>
        <p:spPr>
          <a:xfrm>
            <a:off x="6167654" y="2329482"/>
            <a:ext cx="216531" cy="229400"/>
          </a:xfrm>
          <a:prstGeom prst="rect">
            <a:avLst/>
          </a:prstGeom>
        </p:spPr>
      </p:pic>
      <p:pic>
        <p:nvPicPr>
          <p:cNvPr id="62" name="Billede 37"/>
          <p:cNvPicPr>
            <a:picLocks noChangeAspect="1"/>
          </p:cNvPicPr>
          <p:nvPr userDrawn="1"/>
        </p:nvPicPr>
        <p:blipFill>
          <a:blip r:embed="rId7"/>
          <a:stretch>
            <a:fillRect/>
          </a:stretch>
        </p:blipFill>
        <p:spPr>
          <a:xfrm>
            <a:off x="6181369" y="2656491"/>
            <a:ext cx="167342" cy="190703"/>
          </a:xfrm>
          <a:prstGeom prst="rect">
            <a:avLst/>
          </a:prstGeom>
        </p:spPr>
      </p:pic>
      <p:sp>
        <p:nvSpPr>
          <p:cNvPr id="63" name="Text Box 48"/>
          <p:cNvSpPr txBox="1">
            <a:spLocks noChangeArrowheads="1"/>
          </p:cNvSpPr>
          <p:nvPr userDrawn="1"/>
        </p:nvSpPr>
        <p:spPr bwMode="auto">
          <a:xfrm>
            <a:off x="1923050" y="1388440"/>
            <a:ext cx="132610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defRPr/>
            </a:pPr>
            <a:r>
              <a:rPr lang="da-DK" altLang="da-DK" sz="600" b="1" noProof="1">
                <a:solidFill>
                  <a:schemeClr val="tx1"/>
                </a:solidFill>
                <a:latin typeface="+mn-lt"/>
                <a:cs typeface="Arial" panose="020B0604020202020204" pitchFamily="34" charset="0"/>
              </a:rPr>
              <a:t>2.</a:t>
            </a:r>
            <a:r>
              <a:rPr lang="da-DK" altLang="da-DK" sz="600" b="1" baseline="0" noProof="1">
                <a:solidFill>
                  <a:schemeClr val="tx1"/>
                </a:solidFill>
                <a:latin typeface="+mn-lt"/>
                <a:cs typeface="Arial" panose="020B0604020202020204" pitchFamily="34" charset="0"/>
              </a:rPr>
              <a:t> </a:t>
            </a:r>
            <a:r>
              <a:rPr lang="da-DK" altLang="da-DK" sz="600" baseline="0" noProof="1">
                <a:solidFill>
                  <a:schemeClr val="tx1"/>
                </a:solidFill>
                <a:latin typeface="+mn-lt"/>
                <a:cs typeface="Arial" panose="020B0604020202020204" pitchFamily="34" charset="0"/>
              </a:rPr>
              <a:t>Under knappen </a:t>
            </a:r>
            <a:r>
              <a:rPr lang="da-DK" altLang="da-DK" sz="600" b="1" baseline="0" noProof="1">
                <a:solidFill>
                  <a:schemeClr val="tx1"/>
                </a:solidFill>
                <a:latin typeface="+mn-lt"/>
                <a:cs typeface="Arial" panose="020B0604020202020204" pitchFamily="34" charset="0"/>
              </a:rPr>
              <a:t>Nyt dias/Nyt slide</a:t>
            </a:r>
            <a:r>
              <a:rPr lang="da-DK" altLang="da-DK" sz="6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a:t>
            </a:r>
            <a:endParaRPr lang="da-DK" altLang="da-DK" sz="600" noProof="1">
              <a:solidFill>
                <a:schemeClr val="tx1"/>
              </a:solidFill>
              <a:latin typeface="+mn-lt"/>
              <a:cs typeface="Arial" panose="020B0604020202020204" pitchFamily="34" charset="0"/>
            </a:endParaRPr>
          </a:p>
        </p:txBody>
      </p:sp>
      <p:pic>
        <p:nvPicPr>
          <p:cNvPr id="64" name="Billede 39"/>
          <p:cNvPicPr>
            <a:picLocks noChangeAspect="1"/>
          </p:cNvPicPr>
          <p:nvPr userDrawn="1"/>
        </p:nvPicPr>
        <p:blipFill rotWithShape="1">
          <a:blip r:embed="rId3"/>
          <a:srcRect l="2931" r="60888"/>
          <a:stretch/>
        </p:blipFill>
        <p:spPr>
          <a:xfrm>
            <a:off x="3173715" y="1536707"/>
            <a:ext cx="176525" cy="349156"/>
          </a:xfrm>
          <a:prstGeom prst="rect">
            <a:avLst/>
          </a:prstGeom>
        </p:spPr>
      </p:pic>
      <p:sp>
        <p:nvSpPr>
          <p:cNvPr id="65" name="Freeform 10"/>
          <p:cNvSpPr>
            <a:spLocks noChangeAspect="1"/>
          </p:cNvSpPr>
          <p:nvPr userDrawn="1"/>
        </p:nvSpPr>
        <p:spPr>
          <a:xfrm rot="19800000">
            <a:off x="3303060" y="1583499"/>
            <a:ext cx="52254" cy="103626"/>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3" dirty="0">
              <a:solidFill>
                <a:schemeClr val="tx1"/>
              </a:solidFill>
            </a:endParaRPr>
          </a:p>
        </p:txBody>
      </p:sp>
      <p:sp>
        <p:nvSpPr>
          <p:cNvPr id="66" name="Freeform 10"/>
          <p:cNvSpPr>
            <a:spLocks noChangeAspect="1"/>
          </p:cNvSpPr>
          <p:nvPr userDrawn="1"/>
        </p:nvSpPr>
        <p:spPr>
          <a:xfrm rot="19800000">
            <a:off x="3312311" y="1781792"/>
            <a:ext cx="52254" cy="103626"/>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3" dirty="0">
              <a:solidFill>
                <a:schemeClr val="tx1"/>
              </a:solidFill>
            </a:endParaRPr>
          </a:p>
        </p:txBody>
      </p:sp>
      <p:sp>
        <p:nvSpPr>
          <p:cNvPr id="22" name="Pladsholder til dato 3" hidden="1">
            <a:extLst>
              <a:ext uri="{FF2B5EF4-FFF2-40B4-BE49-F238E27FC236}">
                <a16:creationId xmlns:a16="http://schemas.microsoft.com/office/drawing/2014/main" id="{79C6BA40-0A49-7673-45A9-7C4D3541BA07}"/>
              </a:ext>
            </a:extLst>
          </p:cNvPr>
          <p:cNvSpPr>
            <a:spLocks noGrp="1"/>
          </p:cNvSpPr>
          <p:nvPr>
            <p:ph type="dt" sz="half" idx="10"/>
          </p:nvPr>
        </p:nvSpPr>
        <p:spPr>
          <a:xfrm>
            <a:off x="0" y="5715000"/>
            <a:ext cx="0" cy="0"/>
          </a:xfrm>
        </p:spPr>
        <p:txBody>
          <a:bodyPr/>
          <a:lstStyle>
            <a:lvl1pPr>
              <a:defRPr sz="100">
                <a:noFill/>
              </a:defRPr>
            </a:lvl1pPr>
          </a:lstStyle>
          <a:p>
            <a:fld id="{FA96AD4B-435A-4D0A-87A0-F4000646B7B6}" type="datetime1">
              <a:rPr lang="da-DK" smtClean="0"/>
              <a:t>22-01-2025</a:t>
            </a:fld>
            <a:endParaRPr lang="da-DK" dirty="0"/>
          </a:p>
        </p:txBody>
      </p:sp>
      <p:sp>
        <p:nvSpPr>
          <p:cNvPr id="23" name="Pladsholder til sidefod 4" hidden="1">
            <a:extLst>
              <a:ext uri="{FF2B5EF4-FFF2-40B4-BE49-F238E27FC236}">
                <a16:creationId xmlns:a16="http://schemas.microsoft.com/office/drawing/2014/main" id="{F4D4719E-1E3F-B75D-AF75-C575C79D6C77}"/>
              </a:ext>
            </a:extLst>
          </p:cNvPr>
          <p:cNvSpPr>
            <a:spLocks noGrp="1"/>
          </p:cNvSpPr>
          <p:nvPr>
            <p:ph type="ftr" sz="quarter" idx="11"/>
          </p:nvPr>
        </p:nvSpPr>
        <p:spPr>
          <a:xfrm>
            <a:off x="0" y="5715000"/>
            <a:ext cx="0" cy="0"/>
          </a:xfrm>
        </p:spPr>
        <p:txBody>
          <a:bodyPr/>
          <a:lstStyle>
            <a:lvl1pPr>
              <a:defRPr sz="100">
                <a:noFill/>
              </a:defRPr>
            </a:lvl1pPr>
          </a:lstStyle>
          <a:p>
            <a:endParaRPr lang="da-DK" dirty="0"/>
          </a:p>
        </p:txBody>
      </p:sp>
      <p:sp>
        <p:nvSpPr>
          <p:cNvPr id="24" name="Pladsholder til slidenummer 5" hidden="1">
            <a:extLst>
              <a:ext uri="{FF2B5EF4-FFF2-40B4-BE49-F238E27FC236}">
                <a16:creationId xmlns:a16="http://schemas.microsoft.com/office/drawing/2014/main" id="{9434FDBC-E923-AFC0-E942-C956724548D0}"/>
              </a:ext>
            </a:extLst>
          </p:cNvPr>
          <p:cNvSpPr>
            <a:spLocks noGrp="1"/>
          </p:cNvSpPr>
          <p:nvPr>
            <p:ph type="sldNum" sz="quarter" idx="12"/>
          </p:nvPr>
        </p:nvSpPr>
        <p:spPr>
          <a:xfrm>
            <a:off x="0" y="5715000"/>
            <a:ext cx="0" cy="0"/>
          </a:xfrm>
        </p:spPr>
        <p:txBody>
          <a:bodyPr/>
          <a:lstStyle>
            <a:lvl1pPr>
              <a:defRPr sz="100">
                <a:noFill/>
              </a:defRPr>
            </a:lvl1pPr>
          </a:lstStyle>
          <a:p>
            <a:fld id="{091A926C-488A-4E3E-9C21-57CAA120E114}" type="slidenum">
              <a:rPr lang="da-DK" smtClean="0"/>
              <a:pPr/>
              <a:t>‹#›</a:t>
            </a:fld>
            <a:endParaRPr lang="da-DK" dirty="0"/>
          </a:p>
        </p:txBody>
      </p:sp>
    </p:spTree>
    <p:extLst>
      <p:ext uri="{BB962C8B-B14F-4D97-AF65-F5344CB8AC3E}">
        <p14:creationId xmlns:p14="http://schemas.microsoft.com/office/powerpoint/2010/main" val="171081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slid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264505" y="792171"/>
            <a:ext cx="1877993" cy="2799002"/>
          </a:xfrm>
          <a:prstGeom prst="rect">
            <a:avLst/>
          </a:prstGeom>
        </p:spPr>
      </p:pic>
      <p:sp>
        <p:nvSpPr>
          <p:cNvPr id="19" name="Rectangle 35"/>
          <p:cNvSpPr>
            <a:spLocks noGrp="1" noChangeArrowheads="1"/>
          </p:cNvSpPr>
          <p:nvPr>
            <p:ph type="subTitle" sz="quarter" idx="1" hasCustomPrompt="1"/>
          </p:nvPr>
        </p:nvSpPr>
        <p:spPr>
          <a:xfrm>
            <a:off x="301306" y="3300777"/>
            <a:ext cx="6597965" cy="1905000"/>
          </a:xfrm>
          <a:prstGeom prst="rect">
            <a:avLst/>
          </a:prstGeom>
        </p:spPr>
        <p:txBody>
          <a:bodyPr lIns="0" tIns="0" rIns="0" bIns="46038"/>
          <a:lstStyle>
            <a:lvl1pPr marL="0" indent="0">
              <a:lnSpc>
                <a:spcPct val="100000"/>
              </a:lnSpc>
              <a:spcBef>
                <a:spcPts val="0"/>
              </a:spcBef>
              <a:buFontTx/>
              <a:buNone/>
              <a:defRPr/>
            </a:lvl1pPr>
          </a:lstStyle>
          <a:p>
            <a:pPr lvl="0"/>
            <a:r>
              <a:rPr lang="en-GB" dirty="0" err="1" smtClean="0"/>
              <a:t>Klik</a:t>
            </a:r>
            <a:r>
              <a:rPr lang="en-GB" dirty="0" smtClean="0"/>
              <a:t> for at </a:t>
            </a:r>
            <a:r>
              <a:rPr lang="en-GB" dirty="0" err="1" smtClean="0"/>
              <a:t>tilføje</a:t>
            </a:r>
            <a:r>
              <a:rPr lang="en-GB" dirty="0" smtClean="0"/>
              <a:t> </a:t>
            </a:r>
            <a:r>
              <a:rPr lang="en-GB" dirty="0" err="1" smtClean="0"/>
              <a:t>tekst</a:t>
            </a:r>
            <a:endParaRPr lang="en-GB" dirty="0"/>
          </a:p>
        </p:txBody>
      </p:sp>
      <p:sp>
        <p:nvSpPr>
          <p:cNvPr id="22" name="Rektangel 21"/>
          <p:cNvSpPr/>
          <p:nvPr userDrawn="1"/>
        </p:nvSpPr>
        <p:spPr bwMode="auto">
          <a:xfrm>
            <a:off x="7265525" y="0"/>
            <a:ext cx="1879200" cy="792000"/>
          </a:xfrm>
          <a:prstGeom prst="rect">
            <a:avLst/>
          </a:prstGeom>
          <a:solidFill>
            <a:srgbClr val="EBEBEB"/>
          </a:solidFill>
          <a:ln w="9525" cap="flat" cmpd="sng" algn="ctr">
            <a:noFill/>
            <a:prstDash val="solid"/>
            <a:round/>
            <a:headEnd type="none" w="med" len="med"/>
            <a:tailEnd type="none" w="med" len="med"/>
          </a:ln>
          <a:effectLst/>
        </p:spPr>
        <p:txBody>
          <a:bodyPr vert="horz" wrap="none" lIns="82296" tIns="41148" rIns="82296" bIns="41148" numCol="1" rtlCol="0" anchor="t" anchorCtr="0" compatLnSpc="1">
            <a:prstTxWarp prst="textNoShape">
              <a:avLst/>
            </a:prstTxWarp>
          </a:bodyPr>
          <a:lstStyle/>
          <a:p>
            <a:pPr marL="0" marR="0" indent="0" algn="l" defTabSz="822960" rtl="0" eaLnBrk="1" fontAlgn="base" latinLnBrk="0" hangingPunct="1">
              <a:lnSpc>
                <a:spcPct val="100000"/>
              </a:lnSpc>
              <a:spcBef>
                <a:spcPct val="0"/>
              </a:spcBef>
              <a:spcAft>
                <a:spcPct val="0"/>
              </a:spcAft>
              <a:buClrTx/>
              <a:buSzTx/>
              <a:buFontTx/>
              <a:buNone/>
              <a:tabLst/>
            </a:pPr>
            <a:endParaRPr kumimoji="0" lang="en-GB" sz="2160" b="0" i="0" u="none" strike="noStrike" cap="none" normalizeH="0" baseline="0" dirty="0">
              <a:ln>
                <a:noFill/>
              </a:ln>
              <a:solidFill>
                <a:srgbClr val="CCCCCC"/>
              </a:solidFill>
              <a:effectLst/>
              <a:latin typeface="Times New Roman" pitchFamily="18" charset="0"/>
            </a:endParaRPr>
          </a:p>
        </p:txBody>
      </p:sp>
      <p:cxnSp>
        <p:nvCxnSpPr>
          <p:cNvPr id="23" name="Lige forbindelse 22"/>
          <p:cNvCxnSpPr/>
          <p:nvPr userDrawn="1"/>
        </p:nvCxnSpPr>
        <p:spPr bwMode="auto">
          <a:xfrm>
            <a:off x="7263902" y="18136"/>
            <a:ext cx="1882440" cy="0"/>
          </a:xfrm>
          <a:prstGeom prst="line">
            <a:avLst/>
          </a:prstGeom>
          <a:solidFill>
            <a:schemeClr val="accent1"/>
          </a:solidFill>
          <a:ln w="38100" cap="flat" cmpd="sng" algn="ctr">
            <a:solidFill>
              <a:srgbClr val="305E86"/>
            </a:solidFill>
            <a:prstDash val="solid"/>
            <a:round/>
            <a:headEnd type="none" w="med" len="med"/>
            <a:tailEnd type="none" w="med" len="med"/>
          </a:ln>
          <a:effectLst/>
        </p:spPr>
      </p:cxnSp>
      <p:sp>
        <p:nvSpPr>
          <p:cNvPr id="24" name="Rektangel 23"/>
          <p:cNvSpPr/>
          <p:nvPr userDrawn="1"/>
        </p:nvSpPr>
        <p:spPr bwMode="auto">
          <a:xfrm>
            <a:off x="-1" y="0"/>
            <a:ext cx="7267320" cy="792000"/>
          </a:xfrm>
          <a:prstGeom prst="rect">
            <a:avLst/>
          </a:prstGeom>
          <a:solidFill>
            <a:srgbClr val="B0B1B3"/>
          </a:solidFill>
          <a:ln w="9525" cap="flat" cmpd="sng" algn="ctr">
            <a:noFill/>
            <a:prstDash val="solid"/>
            <a:round/>
            <a:headEnd type="none" w="med" len="med"/>
            <a:tailEnd type="none" w="med" len="med"/>
          </a:ln>
          <a:effectLst/>
        </p:spPr>
        <p:txBody>
          <a:bodyPr vert="horz" wrap="none" lIns="82296" tIns="41148" rIns="82296" bIns="41148" numCol="1" rtlCol="0" anchor="t" anchorCtr="0" compatLnSpc="1">
            <a:prstTxWarp prst="textNoShape">
              <a:avLst/>
            </a:prstTxWarp>
          </a:bodyPr>
          <a:lstStyle/>
          <a:p>
            <a:pPr marL="0" marR="0" indent="0" algn="l" defTabSz="822960" rtl="0" eaLnBrk="1" fontAlgn="base" latinLnBrk="0" hangingPunct="1">
              <a:lnSpc>
                <a:spcPct val="100000"/>
              </a:lnSpc>
              <a:spcBef>
                <a:spcPct val="0"/>
              </a:spcBef>
              <a:spcAft>
                <a:spcPct val="0"/>
              </a:spcAft>
              <a:buClrTx/>
              <a:buSzTx/>
              <a:buFontTx/>
              <a:buNone/>
              <a:tabLst/>
            </a:pPr>
            <a:endParaRPr kumimoji="0" lang="en-GB" sz="2160" b="0" i="0" u="none" strike="noStrike" cap="none" normalizeH="0" baseline="0" dirty="0">
              <a:ln>
                <a:noFill/>
              </a:ln>
              <a:solidFill>
                <a:srgbClr val="999999"/>
              </a:solidFill>
              <a:effectLst/>
              <a:latin typeface="Times New Roman" pitchFamily="18" charset="0"/>
            </a:endParaRPr>
          </a:p>
        </p:txBody>
      </p:sp>
      <p:sp>
        <p:nvSpPr>
          <p:cNvPr id="27" name="Rectangle 34"/>
          <p:cNvSpPr>
            <a:spLocks noGrp="1" noChangeArrowheads="1"/>
          </p:cNvSpPr>
          <p:nvPr>
            <p:ph type="ctrTitle" sz="quarter" hasCustomPrompt="1"/>
          </p:nvPr>
        </p:nvSpPr>
        <p:spPr>
          <a:xfrm>
            <a:off x="288799" y="2069196"/>
            <a:ext cx="6612196" cy="727604"/>
          </a:xfrm>
          <a:prstGeom prst="rect">
            <a:avLst/>
          </a:prstGeom>
        </p:spPr>
        <p:txBody>
          <a:bodyPr wrap="square" lIns="0" tIns="0" rIns="0" bIns="0" anchor="t" anchorCtr="0"/>
          <a:lstStyle>
            <a:lvl1pPr marL="0">
              <a:lnSpc>
                <a:spcPct val="100000"/>
              </a:lnSpc>
              <a:defRPr>
                <a:solidFill>
                  <a:schemeClr val="tx1"/>
                </a:solidFill>
              </a:defRPr>
            </a:lvl1pPr>
          </a:lstStyle>
          <a:p>
            <a:r>
              <a:rPr lang="en-GB" dirty="0" err="1" smtClean="0"/>
              <a:t>Klik</a:t>
            </a:r>
            <a:r>
              <a:rPr lang="en-GB" dirty="0" smtClean="0"/>
              <a:t> for at </a:t>
            </a:r>
            <a:r>
              <a:rPr lang="en-GB" dirty="0" err="1" smtClean="0"/>
              <a:t>skrive</a:t>
            </a:r>
            <a:r>
              <a:rPr lang="en-GB" dirty="0" smtClean="0"/>
              <a:t> </a:t>
            </a:r>
            <a:r>
              <a:rPr lang="en-GB" dirty="0" err="1" smtClean="0"/>
              <a:t>en</a:t>
            </a:r>
            <a:r>
              <a:rPr lang="en-GB" dirty="0" smtClean="0"/>
              <a:t> </a:t>
            </a:r>
            <a:r>
              <a:rPr lang="en-GB" dirty="0" err="1" smtClean="0"/>
              <a:t>titel</a:t>
            </a:r>
            <a:endParaRPr lang="en-GB" dirty="0"/>
          </a:p>
        </p:txBody>
      </p:sp>
      <p:sp>
        <p:nvSpPr>
          <p:cNvPr id="17" name="Pladsholder til sidefod 3"/>
          <p:cNvSpPr>
            <a:spLocks noGrp="1"/>
          </p:cNvSpPr>
          <p:nvPr>
            <p:ph type="ftr" sz="quarter" idx="3"/>
          </p:nvPr>
        </p:nvSpPr>
        <p:spPr>
          <a:xfrm>
            <a:off x="1787369" y="5536427"/>
            <a:ext cx="7343775" cy="179503"/>
          </a:xfrm>
          <a:prstGeom prst="rect">
            <a:avLst/>
          </a:prstGeom>
        </p:spPr>
        <p:txBody>
          <a:bodyPr lIns="0" rIns="90000" anchor="ctr"/>
          <a:lstStyle>
            <a:lvl1pPr algn="r">
              <a:defRPr sz="720">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pic>
        <p:nvPicPr>
          <p:cNvPr id="8" name="Billede 7">
            <a:extLst>
              <a:ext uri="{FF2B5EF4-FFF2-40B4-BE49-F238E27FC236}">
                <a16:creationId xmlns:a16="http://schemas.microsoft.com/office/drawing/2014/main" id="{9C934AC4-027C-45FF-823F-6C33B07960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191" y="156422"/>
            <a:ext cx="3127254" cy="512065"/>
          </a:xfrm>
          <a:prstGeom prst="rect">
            <a:avLst/>
          </a:prstGeom>
        </p:spPr>
      </p:pic>
    </p:spTree>
    <p:extLst>
      <p:ext uri="{BB962C8B-B14F-4D97-AF65-F5344CB8AC3E}">
        <p14:creationId xmlns:p14="http://schemas.microsoft.com/office/powerpoint/2010/main" val="593156255"/>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el og 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4355" y="283081"/>
            <a:ext cx="8731658" cy="939684"/>
          </a:xfrm>
          <a:prstGeom prst="rect">
            <a:avLst/>
          </a:prstGeom>
        </p:spPr>
        <p:txBody>
          <a:bodyPr tIns="0" bIns="0"/>
          <a:lstStyle>
            <a:lvl1pPr>
              <a:lnSpc>
                <a:spcPct val="100000"/>
              </a:lnSpc>
              <a:defRPr/>
            </a:lvl1pPr>
          </a:lstStyle>
          <a:p>
            <a:r>
              <a:rPr lang="da-DK"/>
              <a:t>Klik for at skrive en overskrift</a:t>
            </a:r>
          </a:p>
        </p:txBody>
      </p:sp>
      <p:sp>
        <p:nvSpPr>
          <p:cNvPr id="8" name="Pladsholder til sidefod 3"/>
          <p:cNvSpPr>
            <a:spLocks noGrp="1"/>
          </p:cNvSpPr>
          <p:nvPr>
            <p:ph type="ftr" sz="quarter" idx="3"/>
          </p:nvPr>
        </p:nvSpPr>
        <p:spPr>
          <a:xfrm>
            <a:off x="1787369" y="5536428"/>
            <a:ext cx="7343775" cy="179503"/>
          </a:xfrm>
          <a:prstGeom prst="rect">
            <a:avLst/>
          </a:prstGeom>
        </p:spPr>
        <p:txBody>
          <a:bodyPr lIns="0" rIns="90000" anchor="ctr"/>
          <a:lstStyle>
            <a:lvl1pPr algn="r">
              <a:defRPr sz="648">
                <a:latin typeface="Verdana" panose="020B0604030504040204" pitchFamily="34" charset="0"/>
                <a:ea typeface="Verdana" panose="020B0604030504040204" pitchFamily="34" charset="0"/>
                <a:cs typeface="Verdana" panose="020B0604030504040204" pitchFamily="34" charset="0"/>
              </a:defRPr>
            </a:lvl1pPr>
          </a:lstStyle>
          <a:p>
            <a:endParaRPr lang="da-DK"/>
          </a:p>
        </p:txBody>
      </p:sp>
      <p:sp>
        <p:nvSpPr>
          <p:cNvPr id="9" name="Pladsholder til sidefod 3"/>
          <p:cNvSpPr txBox="1">
            <a:spLocks/>
          </p:cNvSpPr>
          <p:nvPr userDrawn="1"/>
        </p:nvSpPr>
        <p:spPr>
          <a:xfrm>
            <a:off x="323851" y="5536428"/>
            <a:ext cx="684213" cy="178573"/>
          </a:xfrm>
          <a:prstGeom prst="rect">
            <a:avLst/>
          </a:prstGeom>
        </p:spPr>
        <p:txBody>
          <a:bodyPr lIns="0" rIns="0" anchor="ctr"/>
          <a:lstStyle>
            <a:defPPr>
              <a:defRPr lang="en-US"/>
            </a:defPPr>
            <a:lvl1pPr algn="r" rtl="0" fontAlgn="base">
              <a:spcBef>
                <a:spcPct val="0"/>
              </a:spcBef>
              <a:spcAft>
                <a:spcPct val="0"/>
              </a:spcAft>
              <a:defRPr sz="720" kern="1200">
                <a:solidFill>
                  <a:srgbClr val="1A171B"/>
                </a:solidFill>
                <a:latin typeface="+mn-lt"/>
                <a:ea typeface="+mn-ea"/>
                <a:cs typeface="+mn-cs"/>
              </a:defRPr>
            </a:lvl1pPr>
            <a:lvl2pPr marL="356616" algn="l" rtl="0" fontAlgn="base">
              <a:spcBef>
                <a:spcPct val="0"/>
              </a:spcBef>
              <a:spcAft>
                <a:spcPct val="0"/>
              </a:spcAft>
              <a:defRPr sz="1872" kern="1200">
                <a:solidFill>
                  <a:srgbClr val="1A171B"/>
                </a:solidFill>
                <a:latin typeface="Times New Roman" pitchFamily="18" charset="0"/>
                <a:ea typeface="+mn-ea"/>
                <a:cs typeface="+mn-cs"/>
              </a:defRPr>
            </a:lvl2pPr>
            <a:lvl3pPr marL="713232" algn="l" rtl="0" fontAlgn="base">
              <a:spcBef>
                <a:spcPct val="0"/>
              </a:spcBef>
              <a:spcAft>
                <a:spcPct val="0"/>
              </a:spcAft>
              <a:defRPr sz="1872" kern="1200">
                <a:solidFill>
                  <a:srgbClr val="1A171B"/>
                </a:solidFill>
                <a:latin typeface="Times New Roman" pitchFamily="18" charset="0"/>
                <a:ea typeface="+mn-ea"/>
                <a:cs typeface="+mn-cs"/>
              </a:defRPr>
            </a:lvl3pPr>
            <a:lvl4pPr marL="1069848" algn="l" rtl="0" fontAlgn="base">
              <a:spcBef>
                <a:spcPct val="0"/>
              </a:spcBef>
              <a:spcAft>
                <a:spcPct val="0"/>
              </a:spcAft>
              <a:defRPr sz="1872" kern="1200">
                <a:solidFill>
                  <a:srgbClr val="1A171B"/>
                </a:solidFill>
                <a:latin typeface="Times New Roman" pitchFamily="18" charset="0"/>
                <a:ea typeface="+mn-ea"/>
                <a:cs typeface="+mn-cs"/>
              </a:defRPr>
            </a:lvl4pPr>
            <a:lvl5pPr marL="1426464" algn="l" rtl="0" fontAlgn="base">
              <a:spcBef>
                <a:spcPct val="0"/>
              </a:spcBef>
              <a:spcAft>
                <a:spcPct val="0"/>
              </a:spcAft>
              <a:defRPr sz="1872" kern="1200">
                <a:solidFill>
                  <a:srgbClr val="1A171B"/>
                </a:solidFill>
                <a:latin typeface="Times New Roman" pitchFamily="18" charset="0"/>
                <a:ea typeface="+mn-ea"/>
                <a:cs typeface="+mn-cs"/>
              </a:defRPr>
            </a:lvl5pPr>
            <a:lvl6pPr marL="1783080" algn="l" defTabSz="713232" rtl="0" eaLnBrk="1" latinLnBrk="0" hangingPunct="1">
              <a:defRPr sz="1872" kern="1200">
                <a:solidFill>
                  <a:srgbClr val="1A171B"/>
                </a:solidFill>
                <a:latin typeface="Times New Roman" pitchFamily="18" charset="0"/>
                <a:ea typeface="+mn-ea"/>
                <a:cs typeface="+mn-cs"/>
              </a:defRPr>
            </a:lvl6pPr>
            <a:lvl7pPr marL="2139696" algn="l" defTabSz="713232" rtl="0" eaLnBrk="1" latinLnBrk="0" hangingPunct="1">
              <a:defRPr sz="1872" kern="1200">
                <a:solidFill>
                  <a:srgbClr val="1A171B"/>
                </a:solidFill>
                <a:latin typeface="Times New Roman" pitchFamily="18" charset="0"/>
                <a:ea typeface="+mn-ea"/>
                <a:cs typeface="+mn-cs"/>
              </a:defRPr>
            </a:lvl7pPr>
            <a:lvl8pPr marL="2496312" algn="l" defTabSz="713232" rtl="0" eaLnBrk="1" latinLnBrk="0" hangingPunct="1">
              <a:defRPr sz="1872" kern="1200">
                <a:solidFill>
                  <a:srgbClr val="1A171B"/>
                </a:solidFill>
                <a:latin typeface="Times New Roman" pitchFamily="18" charset="0"/>
                <a:ea typeface="+mn-ea"/>
                <a:cs typeface="+mn-cs"/>
              </a:defRPr>
            </a:lvl8pPr>
            <a:lvl9pPr marL="2852928" algn="l" defTabSz="713232" rtl="0" eaLnBrk="1" latinLnBrk="0" hangingPunct="1">
              <a:defRPr sz="1872" kern="1200">
                <a:solidFill>
                  <a:srgbClr val="1A171B"/>
                </a:solidFill>
                <a:latin typeface="Times New Roman" pitchFamily="18" charset="0"/>
                <a:ea typeface="+mn-ea"/>
                <a:cs typeface="+mn-cs"/>
              </a:defRPr>
            </a:lvl9pPr>
          </a:lstStyle>
          <a:p>
            <a:pPr marL="0" marR="0" lvl="0" indent="0" algn="r" defTabSz="822960" rtl="0" eaLnBrk="1" fontAlgn="base" latinLnBrk="0" hangingPunct="1">
              <a:lnSpc>
                <a:spcPct val="100000"/>
              </a:lnSpc>
              <a:spcBef>
                <a:spcPct val="0"/>
              </a:spcBef>
              <a:spcAft>
                <a:spcPct val="0"/>
              </a:spcAft>
              <a:buClrTx/>
              <a:buSzTx/>
              <a:buFontTx/>
              <a:buNone/>
              <a:tabLst/>
              <a:defRPr/>
            </a:pPr>
            <a:endParaRPr lang="da-DK" sz="648">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51268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4354" y="283081"/>
            <a:ext cx="6206338" cy="939684"/>
          </a:xfrm>
          <a:prstGeom prst="rect">
            <a:avLst/>
          </a:prstGeom>
        </p:spPr>
        <p:txBody>
          <a:bodyPr tIns="0" bIns="0"/>
          <a:lstStyle>
            <a:lvl1pPr>
              <a:lnSpc>
                <a:spcPct val="100000"/>
              </a:lnSpc>
              <a:defRPr/>
            </a:lvl1pPr>
          </a:lstStyle>
          <a:p>
            <a:r>
              <a:rPr lang="da-DK"/>
              <a:t>Klik her for at skrive en overskrift</a:t>
            </a:r>
          </a:p>
        </p:txBody>
      </p:sp>
      <p:sp>
        <p:nvSpPr>
          <p:cNvPr id="6" name="Pladsholder til indhold 2"/>
          <p:cNvSpPr>
            <a:spLocks noGrp="1"/>
          </p:cNvSpPr>
          <p:nvPr>
            <p:ph idx="1" hasCustomPrompt="1"/>
          </p:nvPr>
        </p:nvSpPr>
        <p:spPr>
          <a:xfrm>
            <a:off x="302085" y="1364512"/>
            <a:ext cx="8481554" cy="4030169"/>
          </a:xfrm>
          <a:prstGeom prst="rect">
            <a:avLst/>
          </a:prstGeom>
        </p:spPr>
        <p:txBody>
          <a:bodyPr/>
          <a:lstStyle>
            <a:lvl1pPr>
              <a:lnSpc>
                <a:spcPct val="100000"/>
              </a:lnSpc>
              <a:defRPr baseline="0"/>
            </a:lvl1pPr>
            <a:lvl2pPr>
              <a:lnSpc>
                <a:spcPct val="100000"/>
              </a:lnSpc>
              <a:defRPr/>
            </a:lvl2pPr>
            <a:lvl3pPr>
              <a:lnSpc>
                <a:spcPct val="100000"/>
              </a:lnSpc>
              <a:defRPr/>
            </a:lvl3pPr>
            <a:lvl4pPr>
              <a:lnSpc>
                <a:spcPct val="100000"/>
              </a:lnSpc>
              <a:defRPr/>
            </a:lvl4pPr>
            <a:lvl5pPr>
              <a:lnSpc>
                <a:spcPct val="100000"/>
              </a:lnSpc>
              <a:defRPr/>
            </a:lvl5pPr>
          </a:lstStyle>
          <a:p>
            <a:pPr lvl="0"/>
            <a:r>
              <a:rPr lang="da-DK"/>
              <a:t>Klik for at tilføje tekst</a:t>
            </a:r>
          </a:p>
          <a:p>
            <a:pPr lvl="1"/>
            <a:r>
              <a:rPr lang="da-DK"/>
              <a:t>Klik for at tilføje tekst</a:t>
            </a:r>
          </a:p>
          <a:p>
            <a:pPr lvl="2"/>
            <a:r>
              <a:rPr lang="da-DK"/>
              <a:t>Klik for at tilføje tekst</a:t>
            </a:r>
          </a:p>
          <a:p>
            <a:pPr lvl="3"/>
            <a:r>
              <a:rPr lang="da-DK"/>
              <a:t>Klik for at tilføje tekst</a:t>
            </a:r>
          </a:p>
          <a:p>
            <a:pPr lvl="4"/>
            <a:r>
              <a:rPr lang="da-DK"/>
              <a:t>Klik for at tilføje tekst</a:t>
            </a:r>
          </a:p>
        </p:txBody>
      </p:sp>
      <p:sp>
        <p:nvSpPr>
          <p:cNvPr id="8" name="Pladsholder til sidefod 3"/>
          <p:cNvSpPr>
            <a:spLocks noGrp="1"/>
          </p:cNvSpPr>
          <p:nvPr>
            <p:ph type="ftr" sz="quarter" idx="3"/>
          </p:nvPr>
        </p:nvSpPr>
        <p:spPr>
          <a:xfrm>
            <a:off x="1787369" y="5536428"/>
            <a:ext cx="7343775" cy="179503"/>
          </a:xfrm>
          <a:prstGeom prst="rect">
            <a:avLst/>
          </a:prstGeom>
        </p:spPr>
        <p:txBody>
          <a:bodyPr lIns="0" rIns="90000" anchor="ctr"/>
          <a:lstStyle>
            <a:lvl1pPr algn="r">
              <a:defRPr sz="648">
                <a:latin typeface="Verdana" panose="020B0604030504040204" pitchFamily="34" charset="0"/>
                <a:ea typeface="Verdana" panose="020B0604030504040204" pitchFamily="34" charset="0"/>
                <a:cs typeface="Verdana" panose="020B0604030504040204" pitchFamily="34" charset="0"/>
              </a:defRPr>
            </a:lvl1pPr>
          </a:lstStyle>
          <a:p>
            <a:endParaRPr lang="da-DK"/>
          </a:p>
        </p:txBody>
      </p:sp>
      <p:sp>
        <p:nvSpPr>
          <p:cNvPr id="10" name="Pladsholder til sidefod 3"/>
          <p:cNvSpPr txBox="1">
            <a:spLocks/>
          </p:cNvSpPr>
          <p:nvPr userDrawn="1"/>
        </p:nvSpPr>
        <p:spPr>
          <a:xfrm>
            <a:off x="323851" y="5536428"/>
            <a:ext cx="684213" cy="178573"/>
          </a:xfrm>
          <a:prstGeom prst="rect">
            <a:avLst/>
          </a:prstGeom>
        </p:spPr>
        <p:txBody>
          <a:bodyPr lIns="0" rIns="0" anchor="ctr"/>
          <a:lstStyle>
            <a:defPPr>
              <a:defRPr lang="en-US"/>
            </a:defPPr>
            <a:lvl1pPr algn="r" rtl="0" fontAlgn="base">
              <a:spcBef>
                <a:spcPct val="0"/>
              </a:spcBef>
              <a:spcAft>
                <a:spcPct val="0"/>
              </a:spcAft>
              <a:defRPr sz="720" kern="1200">
                <a:solidFill>
                  <a:srgbClr val="1A171B"/>
                </a:solidFill>
                <a:latin typeface="+mn-lt"/>
                <a:ea typeface="+mn-ea"/>
                <a:cs typeface="+mn-cs"/>
              </a:defRPr>
            </a:lvl1pPr>
            <a:lvl2pPr marL="356616" algn="l" rtl="0" fontAlgn="base">
              <a:spcBef>
                <a:spcPct val="0"/>
              </a:spcBef>
              <a:spcAft>
                <a:spcPct val="0"/>
              </a:spcAft>
              <a:defRPr sz="1872" kern="1200">
                <a:solidFill>
                  <a:srgbClr val="1A171B"/>
                </a:solidFill>
                <a:latin typeface="Times New Roman" pitchFamily="18" charset="0"/>
                <a:ea typeface="+mn-ea"/>
                <a:cs typeface="+mn-cs"/>
              </a:defRPr>
            </a:lvl2pPr>
            <a:lvl3pPr marL="713232" algn="l" rtl="0" fontAlgn="base">
              <a:spcBef>
                <a:spcPct val="0"/>
              </a:spcBef>
              <a:spcAft>
                <a:spcPct val="0"/>
              </a:spcAft>
              <a:defRPr sz="1872" kern="1200">
                <a:solidFill>
                  <a:srgbClr val="1A171B"/>
                </a:solidFill>
                <a:latin typeface="Times New Roman" pitchFamily="18" charset="0"/>
                <a:ea typeface="+mn-ea"/>
                <a:cs typeface="+mn-cs"/>
              </a:defRPr>
            </a:lvl3pPr>
            <a:lvl4pPr marL="1069848" algn="l" rtl="0" fontAlgn="base">
              <a:spcBef>
                <a:spcPct val="0"/>
              </a:spcBef>
              <a:spcAft>
                <a:spcPct val="0"/>
              </a:spcAft>
              <a:defRPr sz="1872" kern="1200">
                <a:solidFill>
                  <a:srgbClr val="1A171B"/>
                </a:solidFill>
                <a:latin typeface="Times New Roman" pitchFamily="18" charset="0"/>
                <a:ea typeface="+mn-ea"/>
                <a:cs typeface="+mn-cs"/>
              </a:defRPr>
            </a:lvl4pPr>
            <a:lvl5pPr marL="1426464" algn="l" rtl="0" fontAlgn="base">
              <a:spcBef>
                <a:spcPct val="0"/>
              </a:spcBef>
              <a:spcAft>
                <a:spcPct val="0"/>
              </a:spcAft>
              <a:defRPr sz="1872" kern="1200">
                <a:solidFill>
                  <a:srgbClr val="1A171B"/>
                </a:solidFill>
                <a:latin typeface="Times New Roman" pitchFamily="18" charset="0"/>
                <a:ea typeface="+mn-ea"/>
                <a:cs typeface="+mn-cs"/>
              </a:defRPr>
            </a:lvl5pPr>
            <a:lvl6pPr marL="1783080" algn="l" defTabSz="713232" rtl="0" eaLnBrk="1" latinLnBrk="0" hangingPunct="1">
              <a:defRPr sz="1872" kern="1200">
                <a:solidFill>
                  <a:srgbClr val="1A171B"/>
                </a:solidFill>
                <a:latin typeface="Times New Roman" pitchFamily="18" charset="0"/>
                <a:ea typeface="+mn-ea"/>
                <a:cs typeface="+mn-cs"/>
              </a:defRPr>
            </a:lvl6pPr>
            <a:lvl7pPr marL="2139696" algn="l" defTabSz="713232" rtl="0" eaLnBrk="1" latinLnBrk="0" hangingPunct="1">
              <a:defRPr sz="1872" kern="1200">
                <a:solidFill>
                  <a:srgbClr val="1A171B"/>
                </a:solidFill>
                <a:latin typeface="Times New Roman" pitchFamily="18" charset="0"/>
                <a:ea typeface="+mn-ea"/>
                <a:cs typeface="+mn-cs"/>
              </a:defRPr>
            </a:lvl7pPr>
            <a:lvl8pPr marL="2496312" algn="l" defTabSz="713232" rtl="0" eaLnBrk="1" latinLnBrk="0" hangingPunct="1">
              <a:defRPr sz="1872" kern="1200">
                <a:solidFill>
                  <a:srgbClr val="1A171B"/>
                </a:solidFill>
                <a:latin typeface="Times New Roman" pitchFamily="18" charset="0"/>
                <a:ea typeface="+mn-ea"/>
                <a:cs typeface="+mn-cs"/>
              </a:defRPr>
            </a:lvl8pPr>
            <a:lvl9pPr marL="2852928" algn="l" defTabSz="713232" rtl="0" eaLnBrk="1" latinLnBrk="0" hangingPunct="1">
              <a:defRPr sz="1872" kern="1200">
                <a:solidFill>
                  <a:srgbClr val="1A171B"/>
                </a:solidFill>
                <a:latin typeface="Times New Roman" pitchFamily="18" charset="0"/>
                <a:ea typeface="+mn-ea"/>
                <a:cs typeface="+mn-cs"/>
              </a:defRPr>
            </a:lvl9pPr>
          </a:lstStyle>
          <a:p>
            <a:pPr marL="0" marR="0" lvl="0" indent="0" algn="r" defTabSz="822960" rtl="0" eaLnBrk="1" fontAlgn="base" latinLnBrk="0" hangingPunct="1">
              <a:lnSpc>
                <a:spcPct val="100000"/>
              </a:lnSpc>
              <a:spcBef>
                <a:spcPct val="0"/>
              </a:spcBef>
              <a:spcAft>
                <a:spcPct val="0"/>
              </a:spcAft>
              <a:buClrTx/>
              <a:buSzTx/>
              <a:buFontTx/>
              <a:buNone/>
              <a:tabLst/>
              <a:defRPr/>
            </a:pPr>
            <a:endParaRPr lang="da-DK" sz="648">
              <a:latin typeface="Verdana" panose="020B0604030504040204" pitchFamily="34" charset="0"/>
              <a:ea typeface="Verdana" panose="020B0604030504040204" pitchFamily="34" charset="0"/>
              <a:cs typeface="Verdana" panose="020B0604030504040204" pitchFamily="34" charset="0"/>
            </a:endParaRPr>
          </a:p>
        </p:txBody>
      </p:sp>
      <p:pic>
        <p:nvPicPr>
          <p:cNvPr id="5" name="Billede 4">
            <a:extLst>
              <a:ext uri="{FF2B5EF4-FFF2-40B4-BE49-F238E27FC236}">
                <a16:creationId xmlns:a16="http://schemas.microsoft.com/office/drawing/2014/main" id="{5F437F95-ABD1-4E60-9BEC-B9468BDB2D8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358685" y="365115"/>
            <a:ext cx="1429181" cy="358362"/>
          </a:xfrm>
          <a:prstGeom prst="rect">
            <a:avLst/>
          </a:prstGeom>
        </p:spPr>
      </p:pic>
    </p:spTree>
    <p:extLst>
      <p:ext uri="{BB962C8B-B14F-4D97-AF65-F5344CB8AC3E}">
        <p14:creationId xmlns:p14="http://schemas.microsoft.com/office/powerpoint/2010/main" val="13197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elslid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264506" y="792171"/>
            <a:ext cx="1877993" cy="2799002"/>
          </a:xfrm>
          <a:prstGeom prst="rect">
            <a:avLst/>
          </a:prstGeom>
        </p:spPr>
      </p:pic>
      <p:sp>
        <p:nvSpPr>
          <p:cNvPr id="19" name="Rectangle 35"/>
          <p:cNvSpPr>
            <a:spLocks noGrp="1" noChangeArrowheads="1"/>
          </p:cNvSpPr>
          <p:nvPr>
            <p:ph type="subTitle" sz="quarter" idx="1" hasCustomPrompt="1"/>
          </p:nvPr>
        </p:nvSpPr>
        <p:spPr>
          <a:xfrm>
            <a:off x="301307" y="3300777"/>
            <a:ext cx="6597965" cy="1905000"/>
          </a:xfrm>
          <a:prstGeom prst="rect">
            <a:avLst/>
          </a:prstGeom>
        </p:spPr>
        <p:txBody>
          <a:bodyPr lIns="0" tIns="0" rIns="0" bIns="46038"/>
          <a:lstStyle>
            <a:lvl1pPr marL="0" indent="0">
              <a:lnSpc>
                <a:spcPct val="100000"/>
              </a:lnSpc>
              <a:spcBef>
                <a:spcPts val="0"/>
              </a:spcBef>
              <a:buFontTx/>
              <a:buNone/>
              <a:defRPr/>
            </a:lvl1pPr>
          </a:lstStyle>
          <a:p>
            <a:pPr lvl="0"/>
            <a:r>
              <a:rPr lang="da-DK" dirty="0"/>
              <a:t>Klik for at tilføje tekst</a:t>
            </a:r>
          </a:p>
        </p:txBody>
      </p:sp>
      <p:sp>
        <p:nvSpPr>
          <p:cNvPr id="22" name="Rektangel 21"/>
          <p:cNvSpPr/>
          <p:nvPr userDrawn="1"/>
        </p:nvSpPr>
        <p:spPr bwMode="auto">
          <a:xfrm>
            <a:off x="7265525" y="0"/>
            <a:ext cx="1879200" cy="792000"/>
          </a:xfrm>
          <a:prstGeom prst="rect">
            <a:avLst/>
          </a:prstGeom>
          <a:solidFill>
            <a:srgbClr val="EBEBEB"/>
          </a:solidFill>
          <a:ln w="9525" cap="flat" cmpd="sng" algn="ctr">
            <a:noFill/>
            <a:prstDash val="solid"/>
            <a:round/>
            <a:headEnd type="none" w="med" len="med"/>
            <a:tailEnd type="none" w="med" len="med"/>
          </a:ln>
          <a:effectLst/>
        </p:spPr>
        <p:txBody>
          <a:bodyPr vert="horz" wrap="none" lIns="74066" tIns="37034" rIns="74066" bIns="37034" numCol="1" rtlCol="0" anchor="t" anchorCtr="0" compatLnSpc="1">
            <a:prstTxWarp prst="textNoShape">
              <a:avLst/>
            </a:prstTxWarp>
          </a:bodyPr>
          <a:lstStyle/>
          <a:p>
            <a:pPr marL="0" marR="0" indent="0" algn="l" defTabSz="740664" rtl="0" eaLnBrk="1" fontAlgn="base" latinLnBrk="0" hangingPunct="1">
              <a:lnSpc>
                <a:spcPct val="100000"/>
              </a:lnSpc>
              <a:spcBef>
                <a:spcPct val="0"/>
              </a:spcBef>
              <a:spcAft>
                <a:spcPct val="0"/>
              </a:spcAft>
              <a:buClrTx/>
              <a:buSzTx/>
              <a:buFontTx/>
              <a:buNone/>
              <a:tabLst/>
            </a:pPr>
            <a:endParaRPr kumimoji="0" lang="da-DK" sz="1944" b="0" i="0" u="none" strike="noStrike" cap="none" normalizeH="0" baseline="0">
              <a:ln>
                <a:noFill/>
              </a:ln>
              <a:solidFill>
                <a:srgbClr val="CCCCCC"/>
              </a:solidFill>
              <a:effectLst/>
              <a:latin typeface="Times New Roman" pitchFamily="18" charset="0"/>
            </a:endParaRPr>
          </a:p>
        </p:txBody>
      </p:sp>
      <p:cxnSp>
        <p:nvCxnSpPr>
          <p:cNvPr id="23" name="Lige forbindelse 22"/>
          <p:cNvCxnSpPr/>
          <p:nvPr userDrawn="1"/>
        </p:nvCxnSpPr>
        <p:spPr bwMode="auto">
          <a:xfrm>
            <a:off x="7263902" y="18136"/>
            <a:ext cx="1882440" cy="0"/>
          </a:xfrm>
          <a:prstGeom prst="line">
            <a:avLst/>
          </a:prstGeom>
          <a:solidFill>
            <a:schemeClr val="accent1"/>
          </a:solidFill>
          <a:ln w="38100" cap="flat" cmpd="sng" algn="ctr">
            <a:solidFill>
              <a:srgbClr val="305E86"/>
            </a:solidFill>
            <a:prstDash val="solid"/>
            <a:round/>
            <a:headEnd type="none" w="med" len="med"/>
            <a:tailEnd type="none" w="med" len="med"/>
          </a:ln>
          <a:effectLst/>
        </p:spPr>
      </p:cxnSp>
      <p:sp>
        <p:nvSpPr>
          <p:cNvPr id="24" name="Rektangel 23"/>
          <p:cNvSpPr/>
          <p:nvPr userDrawn="1"/>
        </p:nvSpPr>
        <p:spPr bwMode="auto">
          <a:xfrm>
            <a:off x="-1" y="0"/>
            <a:ext cx="7267320" cy="792000"/>
          </a:xfrm>
          <a:prstGeom prst="rect">
            <a:avLst/>
          </a:prstGeom>
          <a:solidFill>
            <a:srgbClr val="B0B1B3"/>
          </a:solidFill>
          <a:ln w="9525" cap="flat" cmpd="sng" algn="ctr">
            <a:noFill/>
            <a:prstDash val="solid"/>
            <a:round/>
            <a:headEnd type="none" w="med" len="med"/>
            <a:tailEnd type="none" w="med" len="med"/>
          </a:ln>
          <a:effectLst/>
        </p:spPr>
        <p:txBody>
          <a:bodyPr vert="horz" wrap="none" lIns="74066" tIns="37034" rIns="74066" bIns="37034" numCol="1" rtlCol="0" anchor="t" anchorCtr="0" compatLnSpc="1">
            <a:prstTxWarp prst="textNoShape">
              <a:avLst/>
            </a:prstTxWarp>
          </a:bodyPr>
          <a:lstStyle/>
          <a:p>
            <a:pPr marL="0" marR="0" indent="0" algn="l" defTabSz="740664" rtl="0" eaLnBrk="1" fontAlgn="base" latinLnBrk="0" hangingPunct="1">
              <a:lnSpc>
                <a:spcPct val="100000"/>
              </a:lnSpc>
              <a:spcBef>
                <a:spcPct val="0"/>
              </a:spcBef>
              <a:spcAft>
                <a:spcPct val="0"/>
              </a:spcAft>
              <a:buClrTx/>
              <a:buSzTx/>
              <a:buFontTx/>
              <a:buNone/>
              <a:tabLst/>
            </a:pPr>
            <a:endParaRPr kumimoji="0" lang="da-DK" sz="1944" b="0" i="0" u="none" strike="noStrike" cap="none" normalizeH="0" baseline="0">
              <a:ln>
                <a:noFill/>
              </a:ln>
              <a:solidFill>
                <a:srgbClr val="999999"/>
              </a:solidFill>
              <a:effectLst/>
              <a:latin typeface="Times New Roman" pitchFamily="18" charset="0"/>
            </a:endParaRPr>
          </a:p>
        </p:txBody>
      </p:sp>
      <p:sp>
        <p:nvSpPr>
          <p:cNvPr id="27" name="Rectangle 34"/>
          <p:cNvSpPr>
            <a:spLocks noGrp="1" noChangeArrowheads="1"/>
          </p:cNvSpPr>
          <p:nvPr>
            <p:ph type="ctrTitle" sz="quarter" hasCustomPrompt="1"/>
          </p:nvPr>
        </p:nvSpPr>
        <p:spPr>
          <a:xfrm>
            <a:off x="288800" y="2069196"/>
            <a:ext cx="6612196" cy="727604"/>
          </a:xfrm>
          <a:prstGeom prst="rect">
            <a:avLst/>
          </a:prstGeom>
        </p:spPr>
        <p:txBody>
          <a:bodyPr wrap="square" lIns="0" tIns="0" rIns="0" bIns="0" anchor="t" anchorCtr="0"/>
          <a:lstStyle>
            <a:lvl1pPr marL="0">
              <a:lnSpc>
                <a:spcPct val="100000"/>
              </a:lnSpc>
              <a:defRPr>
                <a:solidFill>
                  <a:schemeClr val="tx1"/>
                </a:solidFill>
              </a:defRPr>
            </a:lvl1pPr>
          </a:lstStyle>
          <a:p>
            <a:r>
              <a:rPr lang="da-DK" dirty="0"/>
              <a:t>Klik for at skrive en titel</a:t>
            </a:r>
          </a:p>
        </p:txBody>
      </p:sp>
      <p:sp>
        <p:nvSpPr>
          <p:cNvPr id="17" name="Pladsholder til sidefod 3"/>
          <p:cNvSpPr>
            <a:spLocks noGrp="1"/>
          </p:cNvSpPr>
          <p:nvPr>
            <p:ph type="ftr" sz="quarter" idx="3"/>
          </p:nvPr>
        </p:nvSpPr>
        <p:spPr>
          <a:xfrm>
            <a:off x="1787369" y="5536428"/>
            <a:ext cx="7343775" cy="179503"/>
          </a:xfrm>
          <a:prstGeom prst="rect">
            <a:avLst/>
          </a:prstGeom>
        </p:spPr>
        <p:txBody>
          <a:bodyPr lIns="0" rIns="90000" anchor="ctr"/>
          <a:lstStyle>
            <a:lvl1pPr algn="r">
              <a:defRPr sz="648">
                <a:latin typeface="Verdana" panose="020B0604030504040204" pitchFamily="34" charset="0"/>
                <a:ea typeface="Verdana" panose="020B0604030504040204" pitchFamily="34" charset="0"/>
                <a:cs typeface="Verdana" panose="020B0604030504040204" pitchFamily="34" charset="0"/>
              </a:defRPr>
            </a:lvl1pPr>
          </a:lstStyle>
          <a:p>
            <a:endParaRPr lang="da-DK" dirty="0"/>
          </a:p>
        </p:txBody>
      </p:sp>
      <p:pic>
        <p:nvPicPr>
          <p:cNvPr id="11" name="Billede 10" descr="Et billede, der indeholder tekst&#10;&#10;Automatisk genereret beskrivelse">
            <a:extLst>
              <a:ext uri="{FF2B5EF4-FFF2-40B4-BE49-F238E27FC236}">
                <a16:creationId xmlns:a16="http://schemas.microsoft.com/office/drawing/2014/main" id="{1FD5C754-8139-4C74-9F03-0D65A97DAE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8635" y="157593"/>
            <a:ext cx="2042164" cy="512065"/>
          </a:xfrm>
          <a:prstGeom prst="rect">
            <a:avLst/>
          </a:prstGeom>
        </p:spPr>
      </p:pic>
    </p:spTree>
    <p:extLst>
      <p:ext uri="{BB962C8B-B14F-4D97-AF65-F5344CB8AC3E}">
        <p14:creationId xmlns:p14="http://schemas.microsoft.com/office/powerpoint/2010/main" val="25229620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slid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264505" y="792171"/>
            <a:ext cx="1877993" cy="2799002"/>
          </a:xfrm>
          <a:prstGeom prst="rect">
            <a:avLst/>
          </a:prstGeom>
        </p:spPr>
      </p:pic>
      <p:sp>
        <p:nvSpPr>
          <p:cNvPr id="19" name="Rectangle 35"/>
          <p:cNvSpPr>
            <a:spLocks noGrp="1" noChangeArrowheads="1"/>
          </p:cNvSpPr>
          <p:nvPr>
            <p:ph type="subTitle" sz="quarter" idx="1" hasCustomPrompt="1"/>
          </p:nvPr>
        </p:nvSpPr>
        <p:spPr>
          <a:xfrm>
            <a:off x="301306" y="3300777"/>
            <a:ext cx="6597965" cy="1905000"/>
          </a:xfrm>
          <a:prstGeom prst="rect">
            <a:avLst/>
          </a:prstGeom>
        </p:spPr>
        <p:txBody>
          <a:bodyPr lIns="0" tIns="0" rIns="0" bIns="46038"/>
          <a:lstStyle>
            <a:lvl1pPr marL="0" indent="0">
              <a:lnSpc>
                <a:spcPct val="100000"/>
              </a:lnSpc>
              <a:spcBef>
                <a:spcPts val="0"/>
              </a:spcBef>
              <a:buFontTx/>
              <a:buNone/>
              <a:defRPr/>
            </a:lvl1pPr>
          </a:lstStyle>
          <a:p>
            <a:pPr lvl="0"/>
            <a:r>
              <a:rPr lang="en-GB" dirty="0" err="1" smtClean="0"/>
              <a:t>Klik</a:t>
            </a:r>
            <a:r>
              <a:rPr lang="en-GB" dirty="0" smtClean="0"/>
              <a:t> for at </a:t>
            </a:r>
            <a:r>
              <a:rPr lang="en-GB" dirty="0" err="1" smtClean="0"/>
              <a:t>tilføje</a:t>
            </a:r>
            <a:r>
              <a:rPr lang="en-GB" dirty="0" smtClean="0"/>
              <a:t> </a:t>
            </a:r>
            <a:r>
              <a:rPr lang="en-GB" dirty="0" err="1" smtClean="0"/>
              <a:t>tekst</a:t>
            </a:r>
            <a:endParaRPr lang="en-GB" dirty="0"/>
          </a:p>
        </p:txBody>
      </p:sp>
      <p:sp>
        <p:nvSpPr>
          <p:cNvPr id="22" name="Rektangel 21"/>
          <p:cNvSpPr/>
          <p:nvPr userDrawn="1"/>
        </p:nvSpPr>
        <p:spPr bwMode="auto">
          <a:xfrm>
            <a:off x="7265525" y="0"/>
            <a:ext cx="1879200" cy="792000"/>
          </a:xfrm>
          <a:prstGeom prst="rect">
            <a:avLst/>
          </a:prstGeom>
          <a:solidFill>
            <a:srgbClr val="EBEBEB"/>
          </a:solidFill>
          <a:ln w="9525" cap="flat" cmpd="sng" algn="ctr">
            <a:noFill/>
            <a:prstDash val="solid"/>
            <a:round/>
            <a:headEnd type="none" w="med" len="med"/>
            <a:tailEnd type="none" w="med" len="med"/>
          </a:ln>
          <a:effectLst/>
        </p:spPr>
        <p:txBody>
          <a:bodyPr vert="horz" wrap="none" lIns="82296" tIns="41148" rIns="82296" bIns="41148" numCol="1" rtlCol="0" anchor="t" anchorCtr="0" compatLnSpc="1">
            <a:prstTxWarp prst="textNoShape">
              <a:avLst/>
            </a:prstTxWarp>
          </a:bodyPr>
          <a:lstStyle/>
          <a:p>
            <a:pPr marL="0" marR="0" indent="0" algn="l" defTabSz="822960" rtl="0" eaLnBrk="1" fontAlgn="base" latinLnBrk="0" hangingPunct="1">
              <a:lnSpc>
                <a:spcPct val="100000"/>
              </a:lnSpc>
              <a:spcBef>
                <a:spcPct val="0"/>
              </a:spcBef>
              <a:spcAft>
                <a:spcPct val="0"/>
              </a:spcAft>
              <a:buClrTx/>
              <a:buSzTx/>
              <a:buFontTx/>
              <a:buNone/>
              <a:tabLst/>
            </a:pPr>
            <a:endParaRPr kumimoji="0" lang="en-GB" sz="2160" b="0" i="0" u="none" strike="noStrike" cap="none" normalizeH="0" baseline="0" dirty="0">
              <a:ln>
                <a:noFill/>
              </a:ln>
              <a:solidFill>
                <a:srgbClr val="CCCCCC"/>
              </a:solidFill>
              <a:effectLst/>
              <a:latin typeface="Times New Roman" pitchFamily="18" charset="0"/>
            </a:endParaRPr>
          </a:p>
        </p:txBody>
      </p:sp>
      <p:cxnSp>
        <p:nvCxnSpPr>
          <p:cNvPr id="23" name="Lige forbindelse 22"/>
          <p:cNvCxnSpPr/>
          <p:nvPr userDrawn="1"/>
        </p:nvCxnSpPr>
        <p:spPr bwMode="auto">
          <a:xfrm>
            <a:off x="7263902" y="18136"/>
            <a:ext cx="1882440" cy="0"/>
          </a:xfrm>
          <a:prstGeom prst="line">
            <a:avLst/>
          </a:prstGeom>
          <a:solidFill>
            <a:schemeClr val="accent1"/>
          </a:solidFill>
          <a:ln w="38100" cap="flat" cmpd="sng" algn="ctr">
            <a:solidFill>
              <a:srgbClr val="305E86"/>
            </a:solidFill>
            <a:prstDash val="solid"/>
            <a:round/>
            <a:headEnd type="none" w="med" len="med"/>
            <a:tailEnd type="none" w="med" len="med"/>
          </a:ln>
          <a:effectLst/>
        </p:spPr>
      </p:cxnSp>
      <p:sp>
        <p:nvSpPr>
          <p:cNvPr id="24" name="Rektangel 23"/>
          <p:cNvSpPr/>
          <p:nvPr userDrawn="1"/>
        </p:nvSpPr>
        <p:spPr bwMode="auto">
          <a:xfrm>
            <a:off x="-1" y="0"/>
            <a:ext cx="7267320" cy="792000"/>
          </a:xfrm>
          <a:prstGeom prst="rect">
            <a:avLst/>
          </a:prstGeom>
          <a:solidFill>
            <a:srgbClr val="B0B1B3"/>
          </a:solidFill>
          <a:ln w="9525" cap="flat" cmpd="sng" algn="ctr">
            <a:noFill/>
            <a:prstDash val="solid"/>
            <a:round/>
            <a:headEnd type="none" w="med" len="med"/>
            <a:tailEnd type="none" w="med" len="med"/>
          </a:ln>
          <a:effectLst/>
        </p:spPr>
        <p:txBody>
          <a:bodyPr vert="horz" wrap="none" lIns="82296" tIns="41148" rIns="82296" bIns="41148" numCol="1" rtlCol="0" anchor="t" anchorCtr="0" compatLnSpc="1">
            <a:prstTxWarp prst="textNoShape">
              <a:avLst/>
            </a:prstTxWarp>
          </a:bodyPr>
          <a:lstStyle/>
          <a:p>
            <a:pPr marL="0" marR="0" indent="0" algn="l" defTabSz="822960" rtl="0" eaLnBrk="1" fontAlgn="base" latinLnBrk="0" hangingPunct="1">
              <a:lnSpc>
                <a:spcPct val="100000"/>
              </a:lnSpc>
              <a:spcBef>
                <a:spcPct val="0"/>
              </a:spcBef>
              <a:spcAft>
                <a:spcPct val="0"/>
              </a:spcAft>
              <a:buClrTx/>
              <a:buSzTx/>
              <a:buFontTx/>
              <a:buNone/>
              <a:tabLst/>
            </a:pPr>
            <a:endParaRPr kumimoji="0" lang="en-GB" sz="2160" b="0" i="0" u="none" strike="noStrike" cap="none" normalizeH="0" baseline="0" dirty="0">
              <a:ln>
                <a:noFill/>
              </a:ln>
              <a:solidFill>
                <a:srgbClr val="999999"/>
              </a:solidFill>
              <a:effectLst/>
              <a:latin typeface="Times New Roman" pitchFamily="18" charset="0"/>
            </a:endParaRPr>
          </a:p>
        </p:txBody>
      </p:sp>
      <p:sp>
        <p:nvSpPr>
          <p:cNvPr id="27" name="Rectangle 34"/>
          <p:cNvSpPr>
            <a:spLocks noGrp="1" noChangeArrowheads="1"/>
          </p:cNvSpPr>
          <p:nvPr>
            <p:ph type="ctrTitle" sz="quarter" hasCustomPrompt="1"/>
          </p:nvPr>
        </p:nvSpPr>
        <p:spPr>
          <a:xfrm>
            <a:off x="288799" y="2069196"/>
            <a:ext cx="6612196" cy="727604"/>
          </a:xfrm>
          <a:prstGeom prst="rect">
            <a:avLst/>
          </a:prstGeom>
        </p:spPr>
        <p:txBody>
          <a:bodyPr wrap="square" lIns="0" tIns="0" rIns="0" bIns="0" anchor="t" anchorCtr="0"/>
          <a:lstStyle>
            <a:lvl1pPr marL="0">
              <a:lnSpc>
                <a:spcPct val="100000"/>
              </a:lnSpc>
              <a:defRPr>
                <a:solidFill>
                  <a:schemeClr val="tx1"/>
                </a:solidFill>
              </a:defRPr>
            </a:lvl1pPr>
          </a:lstStyle>
          <a:p>
            <a:r>
              <a:rPr lang="en-GB" dirty="0" err="1" smtClean="0"/>
              <a:t>Klik</a:t>
            </a:r>
            <a:r>
              <a:rPr lang="en-GB" dirty="0" smtClean="0"/>
              <a:t> for at </a:t>
            </a:r>
            <a:r>
              <a:rPr lang="en-GB" dirty="0" err="1" smtClean="0"/>
              <a:t>skrive</a:t>
            </a:r>
            <a:r>
              <a:rPr lang="en-GB" dirty="0" smtClean="0"/>
              <a:t> </a:t>
            </a:r>
            <a:r>
              <a:rPr lang="en-GB" dirty="0" err="1" smtClean="0"/>
              <a:t>en</a:t>
            </a:r>
            <a:r>
              <a:rPr lang="en-GB" dirty="0" smtClean="0"/>
              <a:t> </a:t>
            </a:r>
            <a:r>
              <a:rPr lang="en-GB" dirty="0" err="1" smtClean="0"/>
              <a:t>titel</a:t>
            </a:r>
            <a:endParaRPr lang="en-GB" dirty="0"/>
          </a:p>
        </p:txBody>
      </p:sp>
      <p:sp>
        <p:nvSpPr>
          <p:cNvPr id="17" name="Pladsholder til sidefod 3"/>
          <p:cNvSpPr>
            <a:spLocks noGrp="1"/>
          </p:cNvSpPr>
          <p:nvPr>
            <p:ph type="ftr" sz="quarter" idx="3"/>
          </p:nvPr>
        </p:nvSpPr>
        <p:spPr>
          <a:xfrm>
            <a:off x="1787369" y="5536427"/>
            <a:ext cx="7343775" cy="179503"/>
          </a:xfrm>
          <a:prstGeom prst="rect">
            <a:avLst/>
          </a:prstGeom>
        </p:spPr>
        <p:txBody>
          <a:bodyPr lIns="0" rIns="90000" anchor="ctr"/>
          <a:lstStyle>
            <a:lvl1pPr algn="r">
              <a:defRPr sz="720">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pic>
        <p:nvPicPr>
          <p:cNvPr id="8" name="Billede 7">
            <a:extLst>
              <a:ext uri="{FF2B5EF4-FFF2-40B4-BE49-F238E27FC236}">
                <a16:creationId xmlns:a16="http://schemas.microsoft.com/office/drawing/2014/main" id="{9C934AC4-027C-45FF-823F-6C33B07960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191" y="156422"/>
            <a:ext cx="3127254" cy="512065"/>
          </a:xfrm>
          <a:prstGeom prst="rect">
            <a:avLst/>
          </a:prstGeom>
        </p:spPr>
      </p:pic>
    </p:spTree>
    <p:extLst>
      <p:ext uri="{BB962C8B-B14F-4D97-AF65-F5344CB8AC3E}">
        <p14:creationId xmlns:p14="http://schemas.microsoft.com/office/powerpoint/2010/main" val="400489346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4354" y="283080"/>
            <a:ext cx="6206338" cy="939684"/>
          </a:xfrm>
          <a:prstGeom prst="rect">
            <a:avLst/>
          </a:prstGeom>
        </p:spPr>
        <p:txBody>
          <a:bodyPr tIns="0" bIns="0"/>
          <a:lstStyle>
            <a:lvl1pPr>
              <a:lnSpc>
                <a:spcPct val="100000"/>
              </a:lnSpc>
              <a:defRPr/>
            </a:lvl1pPr>
          </a:lstStyle>
          <a:p>
            <a:r>
              <a:rPr lang="en-GB" dirty="0" err="1" smtClean="0"/>
              <a:t>Klik</a:t>
            </a:r>
            <a:r>
              <a:rPr lang="en-GB" dirty="0" smtClean="0"/>
              <a:t> her for at </a:t>
            </a:r>
            <a:r>
              <a:rPr lang="en-GB" dirty="0" err="1" smtClean="0"/>
              <a:t>skrive</a:t>
            </a:r>
            <a:r>
              <a:rPr lang="en-GB" dirty="0" smtClean="0"/>
              <a:t> </a:t>
            </a:r>
            <a:r>
              <a:rPr lang="en-GB" dirty="0" err="1" smtClean="0"/>
              <a:t>en</a:t>
            </a:r>
            <a:r>
              <a:rPr lang="en-GB" dirty="0" smtClean="0"/>
              <a:t> </a:t>
            </a:r>
            <a:r>
              <a:rPr lang="en-GB" dirty="0" err="1" smtClean="0"/>
              <a:t>overskrift</a:t>
            </a:r>
            <a:endParaRPr lang="en-GB" dirty="0"/>
          </a:p>
        </p:txBody>
      </p:sp>
      <p:sp>
        <p:nvSpPr>
          <p:cNvPr id="6" name="Pladsholder til indhold 2"/>
          <p:cNvSpPr>
            <a:spLocks noGrp="1"/>
          </p:cNvSpPr>
          <p:nvPr>
            <p:ph idx="1" hasCustomPrompt="1"/>
          </p:nvPr>
        </p:nvSpPr>
        <p:spPr>
          <a:xfrm>
            <a:off x="302084" y="1364511"/>
            <a:ext cx="8481554" cy="4030169"/>
          </a:xfrm>
          <a:prstGeom prst="rect">
            <a:avLst/>
          </a:prstGeom>
        </p:spPr>
        <p:txBody>
          <a:bodyPr/>
          <a:lstStyle>
            <a:lvl1pPr>
              <a:lnSpc>
                <a:spcPct val="100000"/>
              </a:lnSpc>
              <a:defRPr baseline="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dirty="0" err="1" smtClean="0"/>
              <a:t>Klik</a:t>
            </a:r>
            <a:r>
              <a:rPr lang="en-GB" dirty="0" smtClean="0"/>
              <a:t> for at </a:t>
            </a:r>
            <a:r>
              <a:rPr lang="en-GB" dirty="0" err="1" smtClean="0"/>
              <a:t>tilføje</a:t>
            </a:r>
            <a:r>
              <a:rPr lang="en-GB" dirty="0" smtClean="0"/>
              <a:t> </a:t>
            </a:r>
            <a:r>
              <a:rPr lang="en-GB" dirty="0" err="1" smtClean="0"/>
              <a:t>tekst</a:t>
            </a:r>
            <a:endParaRPr lang="en-GB" dirty="0" smtClean="0"/>
          </a:p>
          <a:p>
            <a:pPr lvl="1"/>
            <a:r>
              <a:rPr lang="en-GB" dirty="0" err="1" smtClean="0"/>
              <a:t>Klik</a:t>
            </a:r>
            <a:r>
              <a:rPr lang="en-GB" dirty="0" smtClean="0"/>
              <a:t> for at </a:t>
            </a:r>
            <a:r>
              <a:rPr lang="en-GB" dirty="0" err="1" smtClean="0"/>
              <a:t>tilføje</a:t>
            </a:r>
            <a:r>
              <a:rPr lang="en-GB" dirty="0" smtClean="0"/>
              <a:t> </a:t>
            </a:r>
            <a:r>
              <a:rPr lang="en-GB" dirty="0" err="1" smtClean="0"/>
              <a:t>tekst</a:t>
            </a:r>
            <a:endParaRPr lang="en-GB" dirty="0" smtClean="0"/>
          </a:p>
          <a:p>
            <a:pPr lvl="2"/>
            <a:r>
              <a:rPr lang="en-GB" dirty="0" err="1" smtClean="0"/>
              <a:t>Klik</a:t>
            </a:r>
            <a:r>
              <a:rPr lang="en-GB" dirty="0" smtClean="0"/>
              <a:t> for at </a:t>
            </a:r>
            <a:r>
              <a:rPr lang="en-GB" dirty="0" err="1" smtClean="0"/>
              <a:t>tilføje</a:t>
            </a:r>
            <a:r>
              <a:rPr lang="en-GB" dirty="0" smtClean="0"/>
              <a:t> </a:t>
            </a:r>
            <a:r>
              <a:rPr lang="en-GB" dirty="0" err="1" smtClean="0"/>
              <a:t>tekst</a:t>
            </a:r>
            <a:endParaRPr lang="en-GB" dirty="0" smtClean="0"/>
          </a:p>
          <a:p>
            <a:pPr lvl="3"/>
            <a:r>
              <a:rPr lang="en-GB" dirty="0" err="1" smtClean="0"/>
              <a:t>Klik</a:t>
            </a:r>
            <a:r>
              <a:rPr lang="en-GB" dirty="0" smtClean="0"/>
              <a:t> for at </a:t>
            </a:r>
            <a:r>
              <a:rPr lang="en-GB" dirty="0" err="1" smtClean="0"/>
              <a:t>tilføje</a:t>
            </a:r>
            <a:r>
              <a:rPr lang="en-GB" dirty="0" smtClean="0"/>
              <a:t> </a:t>
            </a:r>
            <a:r>
              <a:rPr lang="en-GB" dirty="0" err="1" smtClean="0"/>
              <a:t>tekst</a:t>
            </a:r>
            <a:endParaRPr lang="en-GB" dirty="0" smtClean="0"/>
          </a:p>
          <a:p>
            <a:pPr lvl="4"/>
            <a:r>
              <a:rPr lang="en-GB" dirty="0" err="1" smtClean="0"/>
              <a:t>Klik</a:t>
            </a:r>
            <a:r>
              <a:rPr lang="en-GB" dirty="0" smtClean="0"/>
              <a:t> for at </a:t>
            </a:r>
            <a:r>
              <a:rPr lang="en-GB" dirty="0" err="1" smtClean="0"/>
              <a:t>tilføje</a:t>
            </a:r>
            <a:r>
              <a:rPr lang="en-GB" dirty="0" smtClean="0"/>
              <a:t> </a:t>
            </a:r>
            <a:r>
              <a:rPr lang="en-GB" dirty="0" err="1" smtClean="0"/>
              <a:t>tekst</a:t>
            </a:r>
            <a:endParaRPr lang="en-GB" dirty="0"/>
          </a:p>
        </p:txBody>
      </p:sp>
      <p:sp>
        <p:nvSpPr>
          <p:cNvPr id="8" name="Pladsholder til sidefod 3"/>
          <p:cNvSpPr>
            <a:spLocks noGrp="1"/>
          </p:cNvSpPr>
          <p:nvPr>
            <p:ph type="ftr" sz="quarter" idx="3"/>
          </p:nvPr>
        </p:nvSpPr>
        <p:spPr>
          <a:xfrm>
            <a:off x="1787369" y="5536427"/>
            <a:ext cx="7343775" cy="179503"/>
          </a:xfrm>
          <a:prstGeom prst="rect">
            <a:avLst/>
          </a:prstGeom>
        </p:spPr>
        <p:txBody>
          <a:bodyPr lIns="0" rIns="90000" anchor="ctr"/>
          <a:lstStyle>
            <a:lvl1pPr algn="r">
              <a:defRPr sz="720">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sp>
        <p:nvSpPr>
          <p:cNvPr id="10" name="Pladsholder til sidefod 3"/>
          <p:cNvSpPr txBox="1">
            <a:spLocks/>
          </p:cNvSpPr>
          <p:nvPr userDrawn="1"/>
        </p:nvSpPr>
        <p:spPr>
          <a:xfrm>
            <a:off x="323850" y="5536427"/>
            <a:ext cx="684213" cy="178573"/>
          </a:xfrm>
          <a:prstGeom prst="rect">
            <a:avLst/>
          </a:prstGeom>
        </p:spPr>
        <p:txBody>
          <a:bodyPr lIns="0" rIns="0" anchor="ctr"/>
          <a:lstStyle>
            <a:defPPr>
              <a:defRPr lang="en-US"/>
            </a:defPPr>
            <a:lvl1pPr algn="r" rtl="0" fontAlgn="base">
              <a:spcBef>
                <a:spcPct val="0"/>
              </a:spcBef>
              <a:spcAft>
                <a:spcPct val="0"/>
              </a:spcAft>
              <a:defRPr sz="720" kern="1200">
                <a:solidFill>
                  <a:srgbClr val="1A171B"/>
                </a:solidFill>
                <a:latin typeface="+mn-lt"/>
                <a:ea typeface="+mn-ea"/>
                <a:cs typeface="+mn-cs"/>
              </a:defRPr>
            </a:lvl1pPr>
            <a:lvl2pPr marL="356616" algn="l" rtl="0" fontAlgn="base">
              <a:spcBef>
                <a:spcPct val="0"/>
              </a:spcBef>
              <a:spcAft>
                <a:spcPct val="0"/>
              </a:spcAft>
              <a:defRPr sz="1872" kern="1200">
                <a:solidFill>
                  <a:srgbClr val="1A171B"/>
                </a:solidFill>
                <a:latin typeface="Times New Roman" pitchFamily="18" charset="0"/>
                <a:ea typeface="+mn-ea"/>
                <a:cs typeface="+mn-cs"/>
              </a:defRPr>
            </a:lvl2pPr>
            <a:lvl3pPr marL="713232" algn="l" rtl="0" fontAlgn="base">
              <a:spcBef>
                <a:spcPct val="0"/>
              </a:spcBef>
              <a:spcAft>
                <a:spcPct val="0"/>
              </a:spcAft>
              <a:defRPr sz="1872" kern="1200">
                <a:solidFill>
                  <a:srgbClr val="1A171B"/>
                </a:solidFill>
                <a:latin typeface="Times New Roman" pitchFamily="18" charset="0"/>
                <a:ea typeface="+mn-ea"/>
                <a:cs typeface="+mn-cs"/>
              </a:defRPr>
            </a:lvl3pPr>
            <a:lvl4pPr marL="1069848" algn="l" rtl="0" fontAlgn="base">
              <a:spcBef>
                <a:spcPct val="0"/>
              </a:spcBef>
              <a:spcAft>
                <a:spcPct val="0"/>
              </a:spcAft>
              <a:defRPr sz="1872" kern="1200">
                <a:solidFill>
                  <a:srgbClr val="1A171B"/>
                </a:solidFill>
                <a:latin typeface="Times New Roman" pitchFamily="18" charset="0"/>
                <a:ea typeface="+mn-ea"/>
                <a:cs typeface="+mn-cs"/>
              </a:defRPr>
            </a:lvl4pPr>
            <a:lvl5pPr marL="1426464" algn="l" rtl="0" fontAlgn="base">
              <a:spcBef>
                <a:spcPct val="0"/>
              </a:spcBef>
              <a:spcAft>
                <a:spcPct val="0"/>
              </a:spcAft>
              <a:defRPr sz="1872" kern="1200">
                <a:solidFill>
                  <a:srgbClr val="1A171B"/>
                </a:solidFill>
                <a:latin typeface="Times New Roman" pitchFamily="18" charset="0"/>
                <a:ea typeface="+mn-ea"/>
                <a:cs typeface="+mn-cs"/>
              </a:defRPr>
            </a:lvl5pPr>
            <a:lvl6pPr marL="1783080" algn="l" defTabSz="713232" rtl="0" eaLnBrk="1" latinLnBrk="0" hangingPunct="1">
              <a:defRPr sz="1872" kern="1200">
                <a:solidFill>
                  <a:srgbClr val="1A171B"/>
                </a:solidFill>
                <a:latin typeface="Times New Roman" pitchFamily="18" charset="0"/>
                <a:ea typeface="+mn-ea"/>
                <a:cs typeface="+mn-cs"/>
              </a:defRPr>
            </a:lvl6pPr>
            <a:lvl7pPr marL="2139696" algn="l" defTabSz="713232" rtl="0" eaLnBrk="1" latinLnBrk="0" hangingPunct="1">
              <a:defRPr sz="1872" kern="1200">
                <a:solidFill>
                  <a:srgbClr val="1A171B"/>
                </a:solidFill>
                <a:latin typeface="Times New Roman" pitchFamily="18" charset="0"/>
                <a:ea typeface="+mn-ea"/>
                <a:cs typeface="+mn-cs"/>
              </a:defRPr>
            </a:lvl7pPr>
            <a:lvl8pPr marL="2496312" algn="l" defTabSz="713232" rtl="0" eaLnBrk="1" latinLnBrk="0" hangingPunct="1">
              <a:defRPr sz="1872" kern="1200">
                <a:solidFill>
                  <a:srgbClr val="1A171B"/>
                </a:solidFill>
                <a:latin typeface="Times New Roman" pitchFamily="18" charset="0"/>
                <a:ea typeface="+mn-ea"/>
                <a:cs typeface="+mn-cs"/>
              </a:defRPr>
            </a:lvl8pPr>
            <a:lvl9pPr marL="2852928" algn="l" defTabSz="713232" rtl="0" eaLnBrk="1" latinLnBrk="0" hangingPunct="1">
              <a:defRPr sz="1872" kern="1200">
                <a:solidFill>
                  <a:srgbClr val="1A171B"/>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5" name="Billede 4">
            <a:extLst>
              <a:ext uri="{FF2B5EF4-FFF2-40B4-BE49-F238E27FC236}">
                <a16:creationId xmlns:a16="http://schemas.microsoft.com/office/drawing/2014/main" id="{5F437F95-ABD1-4E60-9BEC-B9468BDB2D8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594592" y="365115"/>
            <a:ext cx="2188567" cy="358362"/>
          </a:xfrm>
          <a:prstGeom prst="rect">
            <a:avLst/>
          </a:prstGeom>
        </p:spPr>
      </p:pic>
    </p:spTree>
    <p:extLst>
      <p:ext uri="{BB962C8B-B14F-4D97-AF65-F5344CB8AC3E}">
        <p14:creationId xmlns:p14="http://schemas.microsoft.com/office/powerpoint/2010/main" val="141527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671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4_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4354" y="283080"/>
            <a:ext cx="8731658" cy="939684"/>
          </a:xfrm>
          <a:prstGeom prst="rect">
            <a:avLst/>
          </a:prstGeom>
        </p:spPr>
        <p:txBody>
          <a:bodyPr tIns="0" bIns="0"/>
          <a:lstStyle>
            <a:lvl1pPr>
              <a:lnSpc>
                <a:spcPct val="100000"/>
              </a:lnSpc>
              <a:defRPr/>
            </a:lvl1pPr>
          </a:lstStyle>
          <a:p>
            <a:r>
              <a:rPr lang="da-DK" dirty="0"/>
              <a:t>Klik for at skrive en overskrift</a:t>
            </a:r>
          </a:p>
        </p:txBody>
      </p:sp>
      <p:sp>
        <p:nvSpPr>
          <p:cNvPr id="3" name="Pladsholder til indhold 2"/>
          <p:cNvSpPr>
            <a:spLocks noGrp="1"/>
          </p:cNvSpPr>
          <p:nvPr>
            <p:ph idx="1" hasCustomPrompt="1"/>
          </p:nvPr>
        </p:nvSpPr>
        <p:spPr>
          <a:xfrm>
            <a:off x="302084" y="1364511"/>
            <a:ext cx="8322538" cy="4030169"/>
          </a:xfrm>
          <a:prstGeom prst="rect">
            <a:avLst/>
          </a:prstGeom>
        </p:spPr>
        <p:txBody>
          <a:bodyPr/>
          <a:lstStyle>
            <a:lvl1pPr>
              <a:lnSpc>
                <a:spcPct val="100000"/>
              </a:lnSpc>
              <a:defRPr baseline="0"/>
            </a:lvl1pPr>
            <a:lvl2pPr>
              <a:lnSpc>
                <a:spcPct val="100000"/>
              </a:lnSpc>
              <a:defRPr/>
            </a:lvl2pPr>
            <a:lvl3pPr>
              <a:lnSpc>
                <a:spcPct val="100000"/>
              </a:lnSpc>
              <a:defRPr/>
            </a:lvl3pPr>
            <a:lvl4pPr>
              <a:lnSpc>
                <a:spcPct val="100000"/>
              </a:lnSpc>
              <a:defRPr/>
            </a:lvl4pPr>
            <a:lvl5pPr>
              <a:lnSpc>
                <a:spcPct val="100000"/>
              </a:lnSpc>
              <a:defRPr/>
            </a:lvl5pPr>
          </a:lstStyle>
          <a:p>
            <a:pPr lvl="0"/>
            <a:r>
              <a:rPr lang="da-DK" dirty="0"/>
              <a:t>Klik for at tilføje tekst</a:t>
            </a:r>
          </a:p>
          <a:p>
            <a:pPr lvl="1"/>
            <a:r>
              <a:rPr lang="da-DK" dirty="0"/>
              <a:t>Klik for at tilføje tekst</a:t>
            </a:r>
          </a:p>
          <a:p>
            <a:pPr lvl="2"/>
            <a:r>
              <a:rPr lang="da-DK" dirty="0"/>
              <a:t>Klik for at tilføje tekst</a:t>
            </a:r>
          </a:p>
          <a:p>
            <a:pPr lvl="3"/>
            <a:r>
              <a:rPr lang="da-DK" dirty="0"/>
              <a:t>Klik for at tilføje tekst</a:t>
            </a:r>
          </a:p>
          <a:p>
            <a:pPr lvl="4"/>
            <a:r>
              <a:rPr lang="da-DK" dirty="0"/>
              <a:t>Klik for at tilføje tekst</a:t>
            </a:r>
          </a:p>
        </p:txBody>
      </p:sp>
      <p:sp>
        <p:nvSpPr>
          <p:cNvPr id="8" name="Pladsholder til sidefod 3"/>
          <p:cNvSpPr>
            <a:spLocks noGrp="1"/>
          </p:cNvSpPr>
          <p:nvPr>
            <p:ph type="ftr" sz="quarter" idx="3"/>
          </p:nvPr>
        </p:nvSpPr>
        <p:spPr>
          <a:xfrm>
            <a:off x="1787369" y="5536427"/>
            <a:ext cx="7343775" cy="179503"/>
          </a:xfrm>
          <a:prstGeom prst="rect">
            <a:avLst/>
          </a:prstGeom>
        </p:spPr>
        <p:txBody>
          <a:bodyPr lIns="0" rIns="90000" anchor="ctr"/>
          <a:lstStyle>
            <a:lvl1pPr algn="r">
              <a:defRPr sz="720">
                <a:latin typeface="Verdana" panose="020B0604030504040204" pitchFamily="34" charset="0"/>
                <a:ea typeface="Verdana" panose="020B0604030504040204" pitchFamily="34" charset="0"/>
                <a:cs typeface="Verdana" panose="020B0604030504040204" pitchFamily="34" charset="0"/>
              </a:defRPr>
            </a:lvl1pPr>
          </a:lstStyle>
          <a:p>
            <a:endParaRPr lang="da-DK" dirty="0"/>
          </a:p>
        </p:txBody>
      </p:sp>
      <p:sp>
        <p:nvSpPr>
          <p:cNvPr id="9" name="Pladsholder til sidefod 3"/>
          <p:cNvSpPr txBox="1">
            <a:spLocks/>
          </p:cNvSpPr>
          <p:nvPr userDrawn="1"/>
        </p:nvSpPr>
        <p:spPr>
          <a:xfrm>
            <a:off x="323850" y="5536427"/>
            <a:ext cx="684213" cy="178573"/>
          </a:xfrm>
          <a:prstGeom prst="rect">
            <a:avLst/>
          </a:prstGeom>
        </p:spPr>
        <p:txBody>
          <a:bodyPr lIns="0" rIns="0" anchor="ctr"/>
          <a:lstStyle>
            <a:defPPr>
              <a:defRPr lang="en-US"/>
            </a:defPPr>
            <a:lvl1pPr algn="r" rtl="0" fontAlgn="base">
              <a:spcBef>
                <a:spcPct val="0"/>
              </a:spcBef>
              <a:spcAft>
                <a:spcPct val="0"/>
              </a:spcAft>
              <a:defRPr sz="720" kern="1200">
                <a:solidFill>
                  <a:srgbClr val="1A171B"/>
                </a:solidFill>
                <a:latin typeface="+mn-lt"/>
                <a:ea typeface="+mn-ea"/>
                <a:cs typeface="+mn-cs"/>
              </a:defRPr>
            </a:lvl1pPr>
            <a:lvl2pPr marL="356616" algn="l" rtl="0" fontAlgn="base">
              <a:spcBef>
                <a:spcPct val="0"/>
              </a:spcBef>
              <a:spcAft>
                <a:spcPct val="0"/>
              </a:spcAft>
              <a:defRPr sz="1872" kern="1200">
                <a:solidFill>
                  <a:srgbClr val="1A171B"/>
                </a:solidFill>
                <a:latin typeface="Times New Roman" pitchFamily="18" charset="0"/>
                <a:ea typeface="+mn-ea"/>
                <a:cs typeface="+mn-cs"/>
              </a:defRPr>
            </a:lvl2pPr>
            <a:lvl3pPr marL="713232" algn="l" rtl="0" fontAlgn="base">
              <a:spcBef>
                <a:spcPct val="0"/>
              </a:spcBef>
              <a:spcAft>
                <a:spcPct val="0"/>
              </a:spcAft>
              <a:defRPr sz="1872" kern="1200">
                <a:solidFill>
                  <a:srgbClr val="1A171B"/>
                </a:solidFill>
                <a:latin typeface="Times New Roman" pitchFamily="18" charset="0"/>
                <a:ea typeface="+mn-ea"/>
                <a:cs typeface="+mn-cs"/>
              </a:defRPr>
            </a:lvl3pPr>
            <a:lvl4pPr marL="1069848" algn="l" rtl="0" fontAlgn="base">
              <a:spcBef>
                <a:spcPct val="0"/>
              </a:spcBef>
              <a:spcAft>
                <a:spcPct val="0"/>
              </a:spcAft>
              <a:defRPr sz="1872" kern="1200">
                <a:solidFill>
                  <a:srgbClr val="1A171B"/>
                </a:solidFill>
                <a:latin typeface="Times New Roman" pitchFamily="18" charset="0"/>
                <a:ea typeface="+mn-ea"/>
                <a:cs typeface="+mn-cs"/>
              </a:defRPr>
            </a:lvl4pPr>
            <a:lvl5pPr marL="1426464" algn="l" rtl="0" fontAlgn="base">
              <a:spcBef>
                <a:spcPct val="0"/>
              </a:spcBef>
              <a:spcAft>
                <a:spcPct val="0"/>
              </a:spcAft>
              <a:defRPr sz="1872" kern="1200">
                <a:solidFill>
                  <a:srgbClr val="1A171B"/>
                </a:solidFill>
                <a:latin typeface="Times New Roman" pitchFamily="18" charset="0"/>
                <a:ea typeface="+mn-ea"/>
                <a:cs typeface="+mn-cs"/>
              </a:defRPr>
            </a:lvl5pPr>
            <a:lvl6pPr marL="1783080" algn="l" defTabSz="713232" rtl="0" eaLnBrk="1" latinLnBrk="0" hangingPunct="1">
              <a:defRPr sz="1872" kern="1200">
                <a:solidFill>
                  <a:srgbClr val="1A171B"/>
                </a:solidFill>
                <a:latin typeface="Times New Roman" pitchFamily="18" charset="0"/>
                <a:ea typeface="+mn-ea"/>
                <a:cs typeface="+mn-cs"/>
              </a:defRPr>
            </a:lvl6pPr>
            <a:lvl7pPr marL="2139696" algn="l" defTabSz="713232" rtl="0" eaLnBrk="1" latinLnBrk="0" hangingPunct="1">
              <a:defRPr sz="1872" kern="1200">
                <a:solidFill>
                  <a:srgbClr val="1A171B"/>
                </a:solidFill>
                <a:latin typeface="Times New Roman" pitchFamily="18" charset="0"/>
                <a:ea typeface="+mn-ea"/>
                <a:cs typeface="+mn-cs"/>
              </a:defRPr>
            </a:lvl7pPr>
            <a:lvl8pPr marL="2496312" algn="l" defTabSz="713232" rtl="0" eaLnBrk="1" latinLnBrk="0" hangingPunct="1">
              <a:defRPr sz="1872" kern="1200">
                <a:solidFill>
                  <a:srgbClr val="1A171B"/>
                </a:solidFill>
                <a:latin typeface="Times New Roman" pitchFamily="18" charset="0"/>
                <a:ea typeface="+mn-ea"/>
                <a:cs typeface="+mn-cs"/>
              </a:defRPr>
            </a:lvl8pPr>
            <a:lvl9pPr marL="2852928" algn="l" defTabSz="713232" rtl="0" eaLnBrk="1" latinLnBrk="0" hangingPunct="1">
              <a:defRPr sz="1872" kern="1200">
                <a:solidFill>
                  <a:srgbClr val="1A171B"/>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lang="da-DK"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9105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5" name="Pladsholder til sidefod 3"/>
          <p:cNvSpPr>
            <a:spLocks noGrp="1"/>
          </p:cNvSpPr>
          <p:nvPr>
            <p:ph type="ftr" sz="quarter" idx="3"/>
          </p:nvPr>
        </p:nvSpPr>
        <p:spPr>
          <a:xfrm>
            <a:off x="1787369" y="5536427"/>
            <a:ext cx="7343775" cy="179503"/>
          </a:xfrm>
          <a:prstGeom prst="rect">
            <a:avLst/>
          </a:prstGeom>
        </p:spPr>
        <p:txBody>
          <a:bodyPr lIns="0" rIns="90000" anchor="ctr"/>
          <a:lstStyle>
            <a:lvl1pPr algn="r">
              <a:defRPr sz="720">
                <a:latin typeface="Verdana" panose="020B0604030504040204" pitchFamily="34" charset="0"/>
                <a:ea typeface="Verdana" panose="020B0604030504040204" pitchFamily="34" charset="0"/>
                <a:cs typeface="Verdana" panose="020B0604030504040204" pitchFamily="34" charset="0"/>
              </a:defRPr>
            </a:lvl1pPr>
          </a:lstStyle>
          <a:p>
            <a:endParaRPr lang="da-DK" dirty="0"/>
          </a:p>
        </p:txBody>
      </p:sp>
      <p:sp>
        <p:nvSpPr>
          <p:cNvPr id="6" name="Pladsholder til sidefod 3"/>
          <p:cNvSpPr txBox="1">
            <a:spLocks/>
          </p:cNvSpPr>
          <p:nvPr userDrawn="1"/>
        </p:nvSpPr>
        <p:spPr>
          <a:xfrm>
            <a:off x="323850" y="5536427"/>
            <a:ext cx="684213" cy="178573"/>
          </a:xfrm>
          <a:prstGeom prst="rect">
            <a:avLst/>
          </a:prstGeom>
        </p:spPr>
        <p:txBody>
          <a:bodyPr lIns="0" rIns="0" anchor="ctr"/>
          <a:lstStyle>
            <a:defPPr>
              <a:defRPr lang="en-US"/>
            </a:defPPr>
            <a:lvl1pPr algn="r" rtl="0" fontAlgn="base">
              <a:spcBef>
                <a:spcPct val="0"/>
              </a:spcBef>
              <a:spcAft>
                <a:spcPct val="0"/>
              </a:spcAft>
              <a:defRPr sz="720" kern="1200">
                <a:solidFill>
                  <a:srgbClr val="1A171B"/>
                </a:solidFill>
                <a:latin typeface="+mn-lt"/>
                <a:ea typeface="+mn-ea"/>
                <a:cs typeface="+mn-cs"/>
              </a:defRPr>
            </a:lvl1pPr>
            <a:lvl2pPr marL="356616" algn="l" rtl="0" fontAlgn="base">
              <a:spcBef>
                <a:spcPct val="0"/>
              </a:spcBef>
              <a:spcAft>
                <a:spcPct val="0"/>
              </a:spcAft>
              <a:defRPr sz="1872" kern="1200">
                <a:solidFill>
                  <a:srgbClr val="1A171B"/>
                </a:solidFill>
                <a:latin typeface="Times New Roman" pitchFamily="18" charset="0"/>
                <a:ea typeface="+mn-ea"/>
                <a:cs typeface="+mn-cs"/>
              </a:defRPr>
            </a:lvl2pPr>
            <a:lvl3pPr marL="713232" algn="l" rtl="0" fontAlgn="base">
              <a:spcBef>
                <a:spcPct val="0"/>
              </a:spcBef>
              <a:spcAft>
                <a:spcPct val="0"/>
              </a:spcAft>
              <a:defRPr sz="1872" kern="1200">
                <a:solidFill>
                  <a:srgbClr val="1A171B"/>
                </a:solidFill>
                <a:latin typeface="Times New Roman" pitchFamily="18" charset="0"/>
                <a:ea typeface="+mn-ea"/>
                <a:cs typeface="+mn-cs"/>
              </a:defRPr>
            </a:lvl3pPr>
            <a:lvl4pPr marL="1069848" algn="l" rtl="0" fontAlgn="base">
              <a:spcBef>
                <a:spcPct val="0"/>
              </a:spcBef>
              <a:spcAft>
                <a:spcPct val="0"/>
              </a:spcAft>
              <a:defRPr sz="1872" kern="1200">
                <a:solidFill>
                  <a:srgbClr val="1A171B"/>
                </a:solidFill>
                <a:latin typeface="Times New Roman" pitchFamily="18" charset="0"/>
                <a:ea typeface="+mn-ea"/>
                <a:cs typeface="+mn-cs"/>
              </a:defRPr>
            </a:lvl4pPr>
            <a:lvl5pPr marL="1426464" algn="l" rtl="0" fontAlgn="base">
              <a:spcBef>
                <a:spcPct val="0"/>
              </a:spcBef>
              <a:spcAft>
                <a:spcPct val="0"/>
              </a:spcAft>
              <a:defRPr sz="1872" kern="1200">
                <a:solidFill>
                  <a:srgbClr val="1A171B"/>
                </a:solidFill>
                <a:latin typeface="Times New Roman" pitchFamily="18" charset="0"/>
                <a:ea typeface="+mn-ea"/>
                <a:cs typeface="+mn-cs"/>
              </a:defRPr>
            </a:lvl5pPr>
            <a:lvl6pPr marL="1783080" algn="l" defTabSz="713232" rtl="0" eaLnBrk="1" latinLnBrk="0" hangingPunct="1">
              <a:defRPr sz="1872" kern="1200">
                <a:solidFill>
                  <a:srgbClr val="1A171B"/>
                </a:solidFill>
                <a:latin typeface="Times New Roman" pitchFamily="18" charset="0"/>
                <a:ea typeface="+mn-ea"/>
                <a:cs typeface="+mn-cs"/>
              </a:defRPr>
            </a:lvl6pPr>
            <a:lvl7pPr marL="2139696" algn="l" defTabSz="713232" rtl="0" eaLnBrk="1" latinLnBrk="0" hangingPunct="1">
              <a:defRPr sz="1872" kern="1200">
                <a:solidFill>
                  <a:srgbClr val="1A171B"/>
                </a:solidFill>
                <a:latin typeface="Times New Roman" pitchFamily="18" charset="0"/>
                <a:ea typeface="+mn-ea"/>
                <a:cs typeface="+mn-cs"/>
              </a:defRPr>
            </a:lvl7pPr>
            <a:lvl8pPr marL="2496312" algn="l" defTabSz="713232" rtl="0" eaLnBrk="1" latinLnBrk="0" hangingPunct="1">
              <a:defRPr sz="1872" kern="1200">
                <a:solidFill>
                  <a:srgbClr val="1A171B"/>
                </a:solidFill>
                <a:latin typeface="Times New Roman" pitchFamily="18" charset="0"/>
                <a:ea typeface="+mn-ea"/>
                <a:cs typeface="+mn-cs"/>
              </a:defRPr>
            </a:lvl8pPr>
            <a:lvl9pPr marL="2852928" algn="l" defTabSz="713232" rtl="0" eaLnBrk="1" latinLnBrk="0" hangingPunct="1">
              <a:defRPr sz="1872" kern="1200">
                <a:solidFill>
                  <a:srgbClr val="1A171B"/>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lang="da-DK"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16999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34" Type="http://schemas.openxmlformats.org/officeDocument/2006/relationships/theme" Target="../theme/theme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image" Target="../media/image9.png"/><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34"/>
          <p:cNvSpPr>
            <a:spLocks noGrp="1" noChangeArrowheads="1"/>
          </p:cNvSpPr>
          <p:nvPr>
            <p:ph type="title"/>
          </p:nvPr>
        </p:nvSpPr>
        <p:spPr bwMode="auto">
          <a:xfrm>
            <a:off x="290711" y="279845"/>
            <a:ext cx="8914540" cy="885785"/>
          </a:xfrm>
          <a:prstGeom prst="rect">
            <a:avLst/>
          </a:prstGeom>
          <a:noFill/>
          <a:ln w="9525">
            <a:noFill/>
            <a:miter lim="800000"/>
            <a:headEnd/>
            <a:tailEnd/>
          </a:ln>
          <a:effectLst/>
        </p:spPr>
        <p:txBody>
          <a:bodyPr vert="horz" wrap="square" lIns="0" tIns="46038" rIns="0" bIns="46038" numCol="1" anchor="t" anchorCtr="0" compatLnSpc="1">
            <a:prstTxWarp prst="textNoShape">
              <a:avLst/>
            </a:prstTxWarp>
          </a:bodyPr>
          <a:lstStyle/>
          <a:p>
            <a:pPr lvl="0"/>
            <a:r>
              <a:rPr lang="en-GB" dirty="0" err="1" smtClean="0"/>
              <a:t>Klik</a:t>
            </a:r>
            <a:r>
              <a:rPr lang="en-GB" dirty="0" smtClean="0"/>
              <a:t> her for at </a:t>
            </a:r>
            <a:r>
              <a:rPr lang="en-GB" dirty="0" err="1" smtClean="0"/>
              <a:t>skrive</a:t>
            </a:r>
            <a:r>
              <a:rPr lang="en-GB" dirty="0" smtClean="0"/>
              <a:t> </a:t>
            </a:r>
            <a:r>
              <a:rPr lang="en-GB" dirty="0" err="1" smtClean="0"/>
              <a:t>en</a:t>
            </a:r>
            <a:r>
              <a:rPr lang="en-GB" dirty="0" smtClean="0"/>
              <a:t> </a:t>
            </a:r>
            <a:r>
              <a:rPr lang="en-GB" dirty="0" err="1" smtClean="0"/>
              <a:t>overskrift</a:t>
            </a:r>
            <a:endParaRPr lang="en-GB" dirty="0"/>
          </a:p>
        </p:txBody>
      </p:sp>
      <p:sp>
        <p:nvSpPr>
          <p:cNvPr id="13" name="Rectangle 39"/>
          <p:cNvSpPr>
            <a:spLocks noGrp="1" noChangeArrowheads="1"/>
          </p:cNvSpPr>
          <p:nvPr>
            <p:ph type="body" idx="1"/>
          </p:nvPr>
        </p:nvSpPr>
        <p:spPr bwMode="auto">
          <a:xfrm>
            <a:off x="303427" y="1362547"/>
            <a:ext cx="8900252" cy="3484086"/>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p>
            <a:pPr lvl="0"/>
            <a:r>
              <a:rPr lang="en-GB" dirty="0" err="1" smtClean="0"/>
              <a:t>Klik</a:t>
            </a:r>
            <a:r>
              <a:rPr lang="en-GB" dirty="0" smtClean="0"/>
              <a:t> for at </a:t>
            </a:r>
            <a:r>
              <a:rPr lang="en-GB" dirty="0" err="1" smtClean="0"/>
              <a:t>tilføje</a:t>
            </a:r>
            <a:r>
              <a:rPr lang="en-GB" dirty="0" smtClean="0"/>
              <a:t> </a:t>
            </a:r>
            <a:r>
              <a:rPr lang="en-GB" dirty="0" err="1" smtClean="0"/>
              <a:t>tekst</a:t>
            </a:r>
            <a:endParaRPr lang="en-GB" dirty="0" smtClean="0"/>
          </a:p>
          <a:p>
            <a:pPr lvl="1"/>
            <a:r>
              <a:rPr lang="en-GB" dirty="0" err="1" smtClean="0"/>
              <a:t>Klik</a:t>
            </a:r>
            <a:r>
              <a:rPr lang="en-GB" dirty="0" smtClean="0"/>
              <a:t> for at </a:t>
            </a:r>
            <a:r>
              <a:rPr lang="en-GB" dirty="0" err="1" smtClean="0"/>
              <a:t>tilføje</a:t>
            </a:r>
            <a:r>
              <a:rPr lang="en-GB" dirty="0" smtClean="0"/>
              <a:t> </a:t>
            </a:r>
            <a:r>
              <a:rPr lang="en-GB" dirty="0" err="1" smtClean="0"/>
              <a:t>tekst</a:t>
            </a:r>
            <a:endParaRPr lang="en-GB" dirty="0" smtClean="0"/>
          </a:p>
          <a:p>
            <a:pPr lvl="2"/>
            <a:r>
              <a:rPr lang="en-GB" dirty="0" err="1" smtClean="0"/>
              <a:t>Klik</a:t>
            </a:r>
            <a:r>
              <a:rPr lang="en-GB" dirty="0" smtClean="0"/>
              <a:t> for at </a:t>
            </a:r>
            <a:r>
              <a:rPr lang="en-GB" dirty="0" err="1" smtClean="0"/>
              <a:t>tilføje</a:t>
            </a:r>
            <a:r>
              <a:rPr lang="en-GB" dirty="0" smtClean="0"/>
              <a:t> </a:t>
            </a:r>
            <a:r>
              <a:rPr lang="en-GB" dirty="0" err="1" smtClean="0"/>
              <a:t>tekst</a:t>
            </a:r>
            <a:endParaRPr lang="en-GB" dirty="0" smtClean="0"/>
          </a:p>
          <a:p>
            <a:pPr lvl="3"/>
            <a:r>
              <a:rPr lang="en-GB" dirty="0" err="1" smtClean="0"/>
              <a:t>Klik</a:t>
            </a:r>
            <a:r>
              <a:rPr lang="en-GB" dirty="0" smtClean="0"/>
              <a:t> for at </a:t>
            </a:r>
            <a:r>
              <a:rPr lang="en-GB" dirty="0" err="1" smtClean="0"/>
              <a:t>tilføje</a:t>
            </a:r>
            <a:r>
              <a:rPr lang="en-GB" dirty="0" smtClean="0"/>
              <a:t> </a:t>
            </a:r>
            <a:r>
              <a:rPr lang="en-GB" dirty="0" err="1" smtClean="0"/>
              <a:t>tekst</a:t>
            </a:r>
            <a:endParaRPr lang="en-GB" dirty="0" smtClean="0"/>
          </a:p>
          <a:p>
            <a:pPr lvl="4"/>
            <a:r>
              <a:rPr lang="en-GB" dirty="0" err="1" smtClean="0"/>
              <a:t>Klik</a:t>
            </a:r>
            <a:r>
              <a:rPr lang="en-GB" dirty="0" smtClean="0"/>
              <a:t> for at </a:t>
            </a:r>
            <a:r>
              <a:rPr lang="en-GB" dirty="0" err="1" smtClean="0"/>
              <a:t>tilføje</a:t>
            </a:r>
            <a:r>
              <a:rPr lang="en-GB" dirty="0" smtClean="0"/>
              <a:t> </a:t>
            </a:r>
            <a:r>
              <a:rPr lang="en-GB" dirty="0" err="1" smtClean="0"/>
              <a:t>tekst</a:t>
            </a:r>
            <a:endParaRPr lang="en-GB" dirty="0" smtClean="0"/>
          </a:p>
          <a:p>
            <a:pPr lvl="0"/>
            <a:endParaRPr lang="en-GB" dirty="0"/>
          </a:p>
        </p:txBody>
      </p:sp>
      <p:cxnSp>
        <p:nvCxnSpPr>
          <p:cNvPr id="14" name="Lige forbindelse 13"/>
          <p:cNvCxnSpPr/>
          <p:nvPr userDrawn="1"/>
        </p:nvCxnSpPr>
        <p:spPr bwMode="auto">
          <a:xfrm>
            <a:off x="-3801" y="5517635"/>
            <a:ext cx="9153000" cy="0"/>
          </a:xfrm>
          <a:prstGeom prst="line">
            <a:avLst/>
          </a:prstGeom>
          <a:solidFill>
            <a:schemeClr val="accent1"/>
          </a:solidFill>
          <a:ln w="38100" cap="flat" cmpd="sng" algn="ctr">
            <a:solidFill>
              <a:srgbClr val="305E86"/>
            </a:solidFill>
            <a:prstDash val="solid"/>
            <a:round/>
            <a:headEnd type="none" w="med" len="med"/>
            <a:tailEnd type="none" w="med" len="med"/>
          </a:ln>
          <a:effectLst/>
        </p:spPr>
      </p:cxnSp>
      <p:sp>
        <p:nvSpPr>
          <p:cNvPr id="7" name="Pladsholder til sidefod 3"/>
          <p:cNvSpPr>
            <a:spLocks noGrp="1"/>
          </p:cNvSpPr>
          <p:nvPr>
            <p:ph type="ftr" sz="quarter" idx="3"/>
          </p:nvPr>
        </p:nvSpPr>
        <p:spPr>
          <a:xfrm>
            <a:off x="1787369" y="5536427"/>
            <a:ext cx="7343775" cy="179503"/>
          </a:xfrm>
          <a:prstGeom prst="rect">
            <a:avLst/>
          </a:prstGeom>
        </p:spPr>
        <p:txBody>
          <a:bodyPr lIns="0" rIns="90000" anchor="ctr"/>
          <a:lstStyle>
            <a:lvl1pPr algn="r">
              <a:defRPr sz="720">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spTree>
    <p:extLst>
      <p:ext uri="{BB962C8B-B14F-4D97-AF65-F5344CB8AC3E}">
        <p14:creationId xmlns:p14="http://schemas.microsoft.com/office/powerpoint/2010/main" val="1404127072"/>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2" r:id="rId3"/>
    <p:sldLayoutId id="2147483673" r:id="rId4"/>
    <p:sldLayoutId id="2147483674" r:id="rId5"/>
    <p:sldLayoutId id="2147483670" r:id="rId6"/>
    <p:sldLayoutId id="2147483675" r:id="rId7"/>
    <p:sldLayoutId id="2147483676" r:id="rId8"/>
    <p:sldLayoutId id="2147483677" r:id="rId9"/>
  </p:sldLayoutIdLst>
  <p:hf sldNum="0" hdr="0" dt="0"/>
  <p:txStyles>
    <p:titleStyle>
      <a:lvl1pPr algn="l" defTabSz="914400" rtl="0" eaLnBrk="1" latinLnBrk="0" hangingPunct="1">
        <a:lnSpc>
          <a:spcPct val="90000"/>
        </a:lnSpc>
        <a:spcBef>
          <a:spcPct val="0"/>
        </a:spcBef>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65113" indent="-265113" algn="l" defTabSz="914400" rtl="0" eaLnBrk="1" latinLnBrk="0" hangingPunct="1">
        <a:lnSpc>
          <a:spcPct val="100000"/>
        </a:lnSpc>
        <a:spcBef>
          <a:spcPts val="300"/>
        </a:spcBef>
        <a:spcAft>
          <a:spcPts val="300"/>
        </a:spcAft>
        <a:buClr>
          <a:srgbClr val="305E86"/>
        </a:buClr>
        <a:buFont typeface="Verdana" panose="020B0604030504040204"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38163" indent="-273050" algn="l" defTabSz="914400" rtl="0" eaLnBrk="1" latinLnBrk="0" hangingPunct="1">
        <a:lnSpc>
          <a:spcPct val="100000"/>
        </a:lnSpc>
        <a:spcBef>
          <a:spcPts val="300"/>
        </a:spcBef>
        <a:spcAft>
          <a:spcPts val="300"/>
        </a:spcAft>
        <a:buClr>
          <a:srgbClr val="305E86"/>
        </a:buClr>
        <a:buFont typeface="Verdana" panose="020B060403050404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03275" indent="-265113" algn="l" defTabSz="914400" rtl="0" eaLnBrk="1" latinLnBrk="0" hangingPunct="1">
        <a:lnSpc>
          <a:spcPct val="100000"/>
        </a:lnSpc>
        <a:spcBef>
          <a:spcPts val="300"/>
        </a:spcBef>
        <a:spcAft>
          <a:spcPts val="300"/>
        </a:spcAft>
        <a:buClr>
          <a:srgbClr val="305E86"/>
        </a:buClr>
        <a:buFont typeface="Verdana" panose="020B060403050404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76325" indent="-273050" algn="l" defTabSz="914400" rtl="0" eaLnBrk="1" latinLnBrk="0" hangingPunct="1">
        <a:lnSpc>
          <a:spcPct val="100000"/>
        </a:lnSpc>
        <a:spcBef>
          <a:spcPts val="300"/>
        </a:spcBef>
        <a:spcAft>
          <a:spcPts val="300"/>
        </a:spcAft>
        <a:buClr>
          <a:srgbClr val="305E86"/>
        </a:buClr>
        <a:buFont typeface="Verdana" panose="020B060403050404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41438" indent="-265113" algn="l" defTabSz="914400" rtl="0" eaLnBrk="1" latinLnBrk="0" hangingPunct="1">
        <a:lnSpc>
          <a:spcPct val="100000"/>
        </a:lnSpc>
        <a:spcBef>
          <a:spcPts val="300"/>
        </a:spcBef>
        <a:spcAft>
          <a:spcPts val="300"/>
        </a:spcAft>
        <a:buClr>
          <a:srgbClr val="305E86"/>
        </a:buClr>
        <a:buFont typeface="Verdana" panose="020B060403050404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00" userDrawn="1">
          <p15:clr>
            <a:srgbClr val="F26B43"/>
          </p15:clr>
        </p15:guide>
        <p15:guide id="2" pos="208" userDrawn="1">
          <p15:clr>
            <a:srgbClr val="F26B43"/>
          </p15:clr>
        </p15:guide>
        <p15:guide id="3" orient="horz" pos="228" userDrawn="1">
          <p15:clr>
            <a:srgbClr val="F26B43"/>
          </p15:clr>
        </p15:guide>
        <p15:guide id="5" orient="horz" pos="893" userDrawn="1">
          <p15:clr>
            <a:srgbClr val="F26B43"/>
          </p15:clr>
        </p15:guide>
        <p15:guide id="6" orient="horz" pos="1354" userDrawn="1">
          <p15:clr>
            <a:srgbClr val="F26B43"/>
          </p15:clr>
        </p15:guide>
        <p15:guide id="7" orient="horz" pos="2118" userDrawn="1">
          <p15:clr>
            <a:srgbClr val="F26B43"/>
          </p15:clr>
        </p15:guide>
        <p15:guide id="8" orient="horz" pos="734" userDrawn="1">
          <p15:clr>
            <a:srgbClr val="F26B43"/>
          </p15:clr>
        </p15:guide>
        <p15:guide id="9" orient="horz" pos="1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41724" y="517262"/>
            <a:ext cx="8259365" cy="720715"/>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441724" y="1357312"/>
            <a:ext cx="8259365" cy="3894667"/>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10" name="Rectangle 19">
            <a:extLst>
              <a:ext uri="{FF2B5EF4-FFF2-40B4-BE49-F238E27FC236}">
                <a16:creationId xmlns:a16="http://schemas.microsoft.com/office/drawing/2014/main" id="{AF5BBBEC-8DDA-37BC-3B1E-5DB781A5DDC2}"/>
              </a:ext>
            </a:extLst>
          </p:cNvPr>
          <p:cNvSpPr/>
          <p:nvPr userDrawn="1"/>
        </p:nvSpPr>
        <p:spPr>
          <a:xfrm>
            <a:off x="0" y="0"/>
            <a:ext cx="9144000" cy="277213"/>
          </a:xfrm>
          <a:prstGeom prst="rect">
            <a:avLst/>
          </a:prstGeom>
          <a:gradFill flip="none" rotWithShape="1">
            <a:gsLst>
              <a:gs pos="0">
                <a:srgbClr val="FFFFFF"/>
              </a:gs>
              <a:gs pos="100000">
                <a:srgbClr val="EEEFEE">
                  <a:alpha val="92941"/>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053" dirty="0"/>
          </a:p>
        </p:txBody>
      </p:sp>
      <p:pic>
        <p:nvPicPr>
          <p:cNvPr id="8" name="Picture 7"/>
          <p:cNvPicPr>
            <a:picLocks noChangeAspect="1"/>
          </p:cNvPicPr>
          <p:nvPr userDrawn="1"/>
        </p:nvPicPr>
        <p:blipFill rotWithShape="1">
          <a:blip r:embed="rId35"/>
          <a:srcRect l="12043" t="11448" r="17199" b="13844"/>
          <a:stretch/>
        </p:blipFill>
        <p:spPr>
          <a:xfrm>
            <a:off x="251651" y="52982"/>
            <a:ext cx="124887" cy="176080"/>
          </a:xfrm>
          <a:prstGeom prst="rect">
            <a:avLst/>
          </a:prstGeom>
        </p:spPr>
      </p:pic>
      <p:pic>
        <p:nvPicPr>
          <p:cNvPr id="9" name="Picture 27"/>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416024" y="80390"/>
            <a:ext cx="1759981" cy="132934"/>
          </a:xfrm>
          <a:prstGeom prst="rect">
            <a:avLst/>
          </a:prstGeom>
        </p:spPr>
      </p:pic>
      <p:sp>
        <p:nvSpPr>
          <p:cNvPr id="5" name="Pladsholder til sidefod 4"/>
          <p:cNvSpPr>
            <a:spLocks noGrp="1"/>
          </p:cNvSpPr>
          <p:nvPr>
            <p:ph type="ftr" sz="quarter" idx="3"/>
          </p:nvPr>
        </p:nvSpPr>
        <p:spPr>
          <a:xfrm>
            <a:off x="2427371" y="71455"/>
            <a:ext cx="5235872" cy="147331"/>
          </a:xfrm>
          <a:prstGeom prst="rect">
            <a:avLst/>
          </a:prstGeom>
        </p:spPr>
        <p:txBody>
          <a:bodyPr vert="horz" lIns="0" tIns="0" rIns="0" bIns="0" rtlCol="0" anchor="b" anchorCtr="0"/>
          <a:lstStyle>
            <a:lvl1pPr algn="r">
              <a:defRPr sz="750">
                <a:solidFill>
                  <a:srgbClr val="333333"/>
                </a:solidFill>
              </a:defRPr>
            </a:lvl1pPr>
          </a:lstStyle>
          <a:p>
            <a:endParaRPr lang="da-DK" dirty="0"/>
          </a:p>
        </p:txBody>
      </p:sp>
      <p:sp>
        <p:nvSpPr>
          <p:cNvPr id="6" name="Pladsholder til slidenummer 5"/>
          <p:cNvSpPr>
            <a:spLocks noGrp="1"/>
          </p:cNvSpPr>
          <p:nvPr>
            <p:ph type="sldNum" sz="quarter" idx="4"/>
          </p:nvPr>
        </p:nvSpPr>
        <p:spPr>
          <a:xfrm>
            <a:off x="8414769" y="71455"/>
            <a:ext cx="286319" cy="147331"/>
          </a:xfrm>
          <a:prstGeom prst="rect">
            <a:avLst/>
          </a:prstGeom>
        </p:spPr>
        <p:txBody>
          <a:bodyPr vert="horz" lIns="0" tIns="0" rIns="0" bIns="0" rtlCol="0" anchor="b" anchorCtr="0"/>
          <a:lstStyle>
            <a:lvl1pPr algn="r">
              <a:defRPr sz="750">
                <a:solidFill>
                  <a:srgbClr val="333333"/>
                </a:solidFill>
              </a:defRPr>
            </a:lvl1pPr>
          </a:lstStyle>
          <a:p>
            <a:fld id="{091A926C-488A-4E3E-9C21-57CAA120E114}" type="slidenum">
              <a:rPr lang="da-DK" smtClean="0"/>
              <a:pPr/>
              <a:t>‹#›</a:t>
            </a:fld>
            <a:endParaRPr lang="da-DK" dirty="0"/>
          </a:p>
        </p:txBody>
      </p:sp>
      <p:sp>
        <p:nvSpPr>
          <p:cNvPr id="4" name="Pladsholder til dato 3"/>
          <p:cNvSpPr>
            <a:spLocks noGrp="1"/>
          </p:cNvSpPr>
          <p:nvPr>
            <p:ph type="dt" sz="half" idx="2"/>
          </p:nvPr>
        </p:nvSpPr>
        <p:spPr>
          <a:xfrm>
            <a:off x="7746833" y="71455"/>
            <a:ext cx="611232" cy="147331"/>
          </a:xfrm>
          <a:prstGeom prst="rect">
            <a:avLst/>
          </a:prstGeom>
        </p:spPr>
        <p:txBody>
          <a:bodyPr vert="horz" lIns="0" tIns="0" rIns="0" bIns="0" rtlCol="0" anchor="b" anchorCtr="0"/>
          <a:lstStyle>
            <a:lvl1pPr algn="r">
              <a:defRPr sz="750">
                <a:solidFill>
                  <a:srgbClr val="333333"/>
                </a:solidFill>
              </a:defRPr>
            </a:lvl1pPr>
          </a:lstStyle>
          <a:p>
            <a:fld id="{7A056A0C-BA80-48B5-9C35-4A96F80DBB77}" type="datetime1">
              <a:rPr lang="da-DK" smtClean="0"/>
              <a:t>22-01-2025</a:t>
            </a:fld>
            <a:endParaRPr lang="da-DK" dirty="0"/>
          </a:p>
        </p:txBody>
      </p:sp>
    </p:spTree>
    <p:extLst>
      <p:ext uri="{BB962C8B-B14F-4D97-AF65-F5344CB8AC3E}">
        <p14:creationId xmlns:p14="http://schemas.microsoft.com/office/powerpoint/2010/main" val="2493642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710" r:id="rId32"/>
    <p:sldLayoutId id="2147483711" r:id="rId33"/>
  </p:sldLayoutIdLst>
  <p:hf hdr="0" ftr="0"/>
  <p:txStyles>
    <p:titleStyle>
      <a:lvl1pPr algn="l" defTabSz="685800" rtl="0" eaLnBrk="1" latinLnBrk="0" hangingPunct="1">
        <a:lnSpc>
          <a:spcPct val="100000"/>
        </a:lnSpc>
        <a:spcBef>
          <a:spcPct val="0"/>
        </a:spcBef>
        <a:buNone/>
        <a:defRPr sz="2250" b="0" i="0" kern="1200" spc="45" baseline="0">
          <a:solidFill>
            <a:schemeClr val="accent1"/>
          </a:solidFill>
          <a:latin typeface="+mj-lt"/>
          <a:ea typeface="Open Sans Extrabold" panose="020B0606030504020204" pitchFamily="34" charset="0"/>
          <a:cs typeface="Microsoft New Tai Lue" panose="020B0502040204020203" pitchFamily="34" charset="0"/>
        </a:defRPr>
      </a:lvl1pPr>
    </p:titleStyle>
    <p:bodyStyle>
      <a:lvl1pPr marL="270000" indent="-270000" algn="l" defTabSz="685800" rtl="0" eaLnBrk="1" latinLnBrk="0" hangingPunct="1">
        <a:lnSpc>
          <a:spcPct val="100000"/>
        </a:lnSpc>
        <a:spcBef>
          <a:spcPts val="750"/>
        </a:spcBef>
        <a:buFont typeface="Arial" panose="020B0604020202020204" pitchFamily="34" charset="0"/>
        <a:buChar char="•"/>
        <a:defRPr lang="da-DK" sz="1800" b="0" i="0" kern="1200" spc="45" baseline="0" dirty="0" smtClean="0">
          <a:solidFill>
            <a:schemeClr val="tx1"/>
          </a:solidFill>
          <a:latin typeface="+mn-lt"/>
          <a:ea typeface="+mn-ea"/>
          <a:cs typeface="Microsoft New Tai Lue" panose="020B0502040204020203" pitchFamily="34" charset="0"/>
        </a:defRPr>
      </a:lvl1pPr>
      <a:lvl2pPr marL="539354" marR="0" indent="-269081" algn="l" defTabSz="685800" rtl="0" eaLnBrk="1" fontAlgn="auto" latinLnBrk="0" hangingPunct="1">
        <a:lnSpc>
          <a:spcPct val="100000"/>
        </a:lnSpc>
        <a:spcBef>
          <a:spcPts val="375"/>
        </a:spcBef>
        <a:spcAft>
          <a:spcPts val="0"/>
        </a:spcAft>
        <a:buClrTx/>
        <a:buSzTx/>
        <a:buFont typeface="Arial" panose="020B0604020202020204" pitchFamily="34" charset="0"/>
        <a:buChar char="•"/>
        <a:tabLst/>
        <a:defRPr lang="da-DK" sz="1500" b="0" i="0" kern="1200" spc="45" baseline="0" dirty="0" smtClean="0">
          <a:solidFill>
            <a:schemeClr val="tx1"/>
          </a:solidFill>
          <a:latin typeface="+mn-lt"/>
          <a:ea typeface="+mn-ea"/>
          <a:cs typeface="Microsoft New Tai Lue" panose="020B0502040204020203" pitchFamily="34" charset="0"/>
        </a:defRPr>
      </a:lvl2pPr>
      <a:lvl3pPr marL="804600" indent="-264600" algn="l" defTabSz="685800" rtl="0" eaLnBrk="1" latinLnBrk="0" hangingPunct="1">
        <a:lnSpc>
          <a:spcPct val="90000"/>
        </a:lnSpc>
        <a:spcBef>
          <a:spcPts val="375"/>
        </a:spcBef>
        <a:buFont typeface="Arial" panose="020B0604020202020204" pitchFamily="34" charset="0"/>
        <a:buChar char="•"/>
        <a:defRPr lang="da-DK" sz="1350" b="0" i="0" kern="1200" baseline="0" dirty="0" smtClean="0">
          <a:solidFill>
            <a:schemeClr val="tx1"/>
          </a:solidFill>
          <a:latin typeface="+mn-lt"/>
          <a:ea typeface="+mn-ea"/>
          <a:cs typeface="Microsoft New Tai Lue" panose="020B0502040204020203" pitchFamily="34" charset="0"/>
        </a:defRPr>
      </a:lvl3pPr>
      <a:lvl4pPr marL="804600" indent="-264600" algn="l" defTabSz="685800" rtl="0" eaLnBrk="1" latinLnBrk="0" hangingPunct="1">
        <a:lnSpc>
          <a:spcPct val="90000"/>
        </a:lnSpc>
        <a:spcBef>
          <a:spcPts val="375"/>
        </a:spcBef>
        <a:buFont typeface="Arial" panose="020B0604020202020204" pitchFamily="34" charset="0"/>
        <a:buChar char="•"/>
        <a:defRPr lang="da-DK" sz="1350" b="0" i="0" kern="1200" dirty="0" smtClean="0">
          <a:solidFill>
            <a:schemeClr val="tx1"/>
          </a:solidFill>
          <a:latin typeface="+mn-lt"/>
          <a:ea typeface="+mn-ea"/>
          <a:cs typeface="Microsoft New Tai Lue" panose="020B0502040204020203" pitchFamily="34" charset="0"/>
        </a:defRPr>
      </a:lvl4pPr>
      <a:lvl5pPr marL="804600" indent="-264600" algn="l" defTabSz="685800" rtl="0" eaLnBrk="1" latinLnBrk="0" hangingPunct="1">
        <a:lnSpc>
          <a:spcPct val="90000"/>
        </a:lnSpc>
        <a:spcBef>
          <a:spcPts val="375"/>
        </a:spcBef>
        <a:buFont typeface="Arial" panose="020B0604020202020204" pitchFamily="34" charset="0"/>
        <a:buChar char="•"/>
        <a:defRPr lang="da-DK" sz="1350" b="0" i="0" kern="1200" spc="45" baseline="0" dirty="0" smtClean="0">
          <a:solidFill>
            <a:schemeClr val="tx1"/>
          </a:solidFill>
          <a:latin typeface="+mn-lt"/>
          <a:ea typeface="+mn-ea"/>
          <a:cs typeface="Microsoft New Tai Lue" panose="020B0502040204020203" pitchFamily="34" charset="0"/>
        </a:defRPr>
      </a:lvl5pPr>
      <a:lvl6pPr marL="804600" indent="-264600" algn="l" defTabSz="685800" rtl="0" eaLnBrk="1" latinLnBrk="0" hangingPunct="1">
        <a:lnSpc>
          <a:spcPct val="90000"/>
        </a:lnSpc>
        <a:spcBef>
          <a:spcPts val="375"/>
        </a:spcBef>
        <a:buFont typeface="Arial" panose="020B0604020202020204" pitchFamily="34" charset="0"/>
        <a:buChar char="•"/>
        <a:defRPr lang="da-DK" sz="1350" b="0" i="0" kern="1200" dirty="0" smtClean="0">
          <a:solidFill>
            <a:schemeClr val="tx1"/>
          </a:solidFill>
          <a:latin typeface="+mn-lt"/>
          <a:ea typeface="+mn-ea"/>
          <a:cs typeface="Microsoft New Tai Lue" panose="020B0502040204020203" pitchFamily="34" charset="0"/>
        </a:defRPr>
      </a:lvl6pPr>
      <a:lvl7pPr marL="804600" indent="-264600" algn="l" defTabSz="685800" rtl="0" eaLnBrk="1" latinLnBrk="0" hangingPunct="1">
        <a:lnSpc>
          <a:spcPct val="90000"/>
        </a:lnSpc>
        <a:spcBef>
          <a:spcPts val="375"/>
        </a:spcBef>
        <a:buFont typeface="Arial" panose="020B0604020202020204" pitchFamily="34" charset="0"/>
        <a:buChar char="•"/>
        <a:defRPr lang="da-DK" sz="1350" b="0" i="0" kern="1200" dirty="0" smtClean="0">
          <a:solidFill>
            <a:schemeClr val="tx1"/>
          </a:solidFill>
          <a:latin typeface="+mn-lt"/>
          <a:ea typeface="+mn-ea"/>
          <a:cs typeface="Microsoft New Tai Lue" panose="020B0502040204020203" pitchFamily="34" charset="0"/>
        </a:defRPr>
      </a:lvl7pPr>
      <a:lvl8pPr marL="804600" indent="-264600" algn="l" defTabSz="685800" rtl="0" eaLnBrk="1" latinLnBrk="0" hangingPunct="1">
        <a:lnSpc>
          <a:spcPct val="90000"/>
        </a:lnSpc>
        <a:spcBef>
          <a:spcPts val="375"/>
        </a:spcBef>
        <a:buFont typeface="Arial" panose="020B0604020202020204" pitchFamily="34" charset="0"/>
        <a:buChar char="•"/>
        <a:defRPr lang="da-DK" sz="1350" b="0" i="0" kern="1200" dirty="0" smtClean="0">
          <a:solidFill>
            <a:schemeClr val="tx1"/>
          </a:solidFill>
          <a:latin typeface="+mn-lt"/>
          <a:ea typeface="+mn-ea"/>
          <a:cs typeface="Microsoft New Tai Lue" panose="020B0502040204020203" pitchFamily="34" charset="0"/>
        </a:defRPr>
      </a:lvl8pPr>
      <a:lvl9pPr marL="804600" indent="-264600" algn="l" defTabSz="685800" rtl="0" eaLnBrk="1" latinLnBrk="0" hangingPunct="1">
        <a:lnSpc>
          <a:spcPct val="90000"/>
        </a:lnSpc>
        <a:spcBef>
          <a:spcPts val="375"/>
        </a:spcBef>
        <a:buFont typeface="Arial" panose="020B0604020202020204" pitchFamily="34" charset="0"/>
        <a:buChar char="•"/>
        <a:defRPr lang="da-DK" sz="1350" b="0" i="0" kern="1200" dirty="0" smtClean="0">
          <a:solidFill>
            <a:schemeClr val="tx1"/>
          </a:solidFill>
          <a:latin typeface="+mn-lt"/>
          <a:ea typeface="+mn-ea"/>
          <a:cs typeface="Microsoft New Tai Lue" panose="020B0502040204020203" pitchFamily="34" charset="0"/>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91">
          <p15:clr>
            <a:srgbClr val="F26B43"/>
          </p15:clr>
        </p15:guide>
        <p15:guide id="4" orient="horz" pos="935">
          <p15:clr>
            <a:srgbClr val="F26B43"/>
          </p15:clr>
        </p15:guide>
        <p15:guide id="5" pos="371">
          <p15:clr>
            <a:srgbClr val="F26B43"/>
          </p15:clr>
        </p15:guide>
        <p15:guide id="6" pos="7308">
          <p15:clr>
            <a:srgbClr val="F26B43"/>
          </p15:clr>
        </p15:guide>
        <p15:guide id="7" orient="horz" pos="1026">
          <p15:clr>
            <a:srgbClr val="F26B43"/>
          </p15:clr>
        </p15:guide>
        <p15:guide id="8" orient="horz" pos="397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g"/><Relationship Id="rId9"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8.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78.jpe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90.jpeg"/><Relationship Id="rId4" Type="http://schemas.openxmlformats.org/officeDocument/2006/relationships/image" Target="../media/image89.png"/></Relationships>
</file>

<file path=ppt/slides/_rels/slide2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92.png"/></Relationships>
</file>

<file path=ppt/slides/_rels/slide2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hyperlink" Target="https://www.pharmakon.dk/forskning/apoteksnetvaerk/" TargetMode="External"/><Relationship Id="rId4" Type="http://schemas.openxmlformats.org/officeDocument/2006/relationships/image" Target="../media/image94.png"/></Relationships>
</file>

<file path=ppt/slides/_rels/slide2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82.svg"/><Relationship Id="rId5" Type="http://schemas.openxmlformats.org/officeDocument/2006/relationships/image" Target="../media/image96.png"/><Relationship Id="rId4" Type="http://schemas.openxmlformats.org/officeDocument/2006/relationships/image" Target="../media/image80.svg"/></Relationships>
</file>

<file path=ppt/slides/_rels/slide2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9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301306" y="3449781"/>
            <a:ext cx="5958177" cy="1755995"/>
          </a:xfrm>
        </p:spPr>
        <p:txBody>
          <a:bodyPr/>
          <a:lstStyle/>
          <a:p>
            <a:r>
              <a:rPr lang="en-US" dirty="0"/>
              <a:t>Lotte Stig </a:t>
            </a:r>
            <a:r>
              <a:rPr lang="en-US" dirty="0" smtClean="0"/>
              <a:t>Nørgaard</a:t>
            </a:r>
            <a:endParaRPr lang="en-US" dirty="0"/>
          </a:p>
          <a:p>
            <a:r>
              <a:rPr lang="en-US" sz="1400" dirty="0" smtClean="0"/>
              <a:t>(</a:t>
            </a:r>
            <a:r>
              <a:rPr lang="en-US" sz="1400" dirty="0"/>
              <a:t>Co)-initiator and steering group member of </a:t>
            </a:r>
            <a:r>
              <a:rPr lang="en-US" sz="1400" dirty="0" smtClean="0"/>
              <a:t>DNCPPRD </a:t>
            </a:r>
          </a:p>
          <a:p>
            <a:r>
              <a:rPr lang="en-US" sz="1400" dirty="0" smtClean="0"/>
              <a:t>(in Danish NUAP)</a:t>
            </a:r>
          </a:p>
          <a:p>
            <a:endParaRPr lang="en-GB" sz="1400" dirty="0"/>
          </a:p>
        </p:txBody>
      </p:sp>
      <p:sp>
        <p:nvSpPr>
          <p:cNvPr id="3" name="Title 2"/>
          <p:cNvSpPr>
            <a:spLocks noGrp="1"/>
          </p:cNvSpPr>
          <p:nvPr>
            <p:ph type="ctrTitle" sz="quarter"/>
          </p:nvPr>
        </p:nvSpPr>
        <p:spPr>
          <a:xfrm>
            <a:off x="288799" y="1379913"/>
            <a:ext cx="6612196" cy="1416887"/>
          </a:xfrm>
        </p:spPr>
        <p:txBody>
          <a:bodyPr/>
          <a:lstStyle/>
          <a:p>
            <a:r>
              <a:rPr lang="en-GB" dirty="0" smtClean="0"/>
              <a:t>The creation, the running, the organization, the ups and downs –and some of the projects…</a:t>
            </a:r>
            <a:br>
              <a:rPr lang="en-GB" dirty="0" smtClean="0"/>
            </a:br>
            <a:r>
              <a:rPr lang="en-GB" dirty="0" smtClean="0"/>
              <a:t/>
            </a:r>
            <a:br>
              <a:rPr lang="en-GB" dirty="0" smtClean="0"/>
            </a:br>
            <a:r>
              <a:rPr lang="en-GB" dirty="0" smtClean="0"/>
              <a:t/>
            </a:r>
            <a:br>
              <a:rPr lang="en-GB" dirty="0" smtClean="0"/>
            </a:br>
            <a:endParaRPr lang="en-GB" dirty="0"/>
          </a:p>
        </p:txBody>
      </p:sp>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1385444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1DAD2E08-A231-4FFD-9D47-4E9DD3FC4E57}"/>
              </a:ext>
            </a:extLst>
          </p:cNvPr>
          <p:cNvSpPr>
            <a:spLocks noGrp="1"/>
          </p:cNvSpPr>
          <p:nvPr>
            <p:ph type="ftr" sz="quarter" idx="3"/>
          </p:nvPr>
        </p:nvSpPr>
        <p:spPr>
          <a:xfrm>
            <a:off x="1800225" y="4570880"/>
            <a:ext cx="7343775" cy="179503"/>
          </a:xfrm>
        </p:spPr>
        <p:txBody>
          <a:bodyPr/>
          <a:lstStyle/>
          <a:p>
            <a:endParaRPr lang="da-DK" dirty="0"/>
          </a:p>
        </p:txBody>
      </p:sp>
      <p:pic>
        <p:nvPicPr>
          <p:cNvPr id="3" name="Billede 2">
            <a:extLst>
              <a:ext uri="{FF2B5EF4-FFF2-40B4-BE49-F238E27FC236}">
                <a16:creationId xmlns:a16="http://schemas.microsoft.com/office/drawing/2014/main" id="{DC42C8AE-61C0-484A-9E5B-FFB580EB7F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4082" y="536672"/>
            <a:ext cx="4970195" cy="4385676"/>
          </a:xfrm>
          <a:prstGeom prst="rect">
            <a:avLst/>
          </a:prstGeom>
        </p:spPr>
      </p:pic>
      <p:grpSp>
        <p:nvGrpSpPr>
          <p:cNvPr id="4" name="Gruppe 3">
            <a:extLst>
              <a:ext uri="{FF2B5EF4-FFF2-40B4-BE49-F238E27FC236}">
                <a16:creationId xmlns:a16="http://schemas.microsoft.com/office/drawing/2014/main" id="{A121A404-2391-46E9-8FD0-5E453947A3E5}"/>
              </a:ext>
            </a:extLst>
          </p:cNvPr>
          <p:cNvGrpSpPr/>
          <p:nvPr/>
        </p:nvGrpSpPr>
        <p:grpSpPr>
          <a:xfrm>
            <a:off x="3447772" y="1233751"/>
            <a:ext cx="2387599" cy="2620691"/>
            <a:chOff x="3301831" y="1123197"/>
            <a:chExt cx="3733553" cy="4098044"/>
          </a:xfrm>
        </p:grpSpPr>
        <p:sp>
          <p:nvSpPr>
            <p:cNvPr id="5" name="Ellipse 4">
              <a:extLst>
                <a:ext uri="{FF2B5EF4-FFF2-40B4-BE49-F238E27FC236}">
                  <a16:creationId xmlns:a16="http://schemas.microsoft.com/office/drawing/2014/main" id="{C9541D94-B295-4084-A173-5A0E544BE024}"/>
                </a:ext>
              </a:extLst>
            </p:cNvPr>
            <p:cNvSpPr/>
            <p:nvPr/>
          </p:nvSpPr>
          <p:spPr>
            <a:xfrm>
              <a:off x="3301831" y="1503420"/>
              <a:ext cx="3717182" cy="3717821"/>
            </a:xfrm>
            <a:prstGeom prst="ellipse">
              <a:avLst/>
            </a:prstGeom>
            <a:solidFill>
              <a:schemeClr val="bg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Ellipse 4">
              <a:extLst>
                <a:ext uri="{FF2B5EF4-FFF2-40B4-BE49-F238E27FC236}">
                  <a16:creationId xmlns:a16="http://schemas.microsoft.com/office/drawing/2014/main" id="{4EAD624E-2E53-41E6-91F7-A530DA590C1B}"/>
                </a:ext>
              </a:extLst>
            </p:cNvPr>
            <p:cNvSpPr txBox="1"/>
            <p:nvPr/>
          </p:nvSpPr>
          <p:spPr>
            <a:xfrm>
              <a:off x="3402194" y="1123197"/>
              <a:ext cx="3633190" cy="3945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65" tIns="62865" rIns="62865" bIns="62865" numCol="1" spcCol="1270" anchor="ctr" anchorCtr="0">
              <a:noAutofit/>
            </a:bodyPr>
            <a:lstStyle/>
            <a:p>
              <a:pPr algn="ctr" defTabSz="733425">
                <a:lnSpc>
                  <a:spcPct val="90000"/>
                </a:lnSpc>
                <a:spcBef>
                  <a:spcPct val="0"/>
                </a:spcBef>
                <a:spcAft>
                  <a:spcPct val="35000"/>
                </a:spcAft>
              </a:pPr>
              <a:r>
                <a:rPr lang="en-US" sz="1650" b="1" dirty="0">
                  <a:solidFill>
                    <a:schemeClr val="tx1"/>
                  </a:solidFill>
                </a:rPr>
                <a:t>Danish Network for Community Pharmacy Practice Research and Development</a:t>
              </a:r>
            </a:p>
          </p:txBody>
        </p:sp>
      </p:grpSp>
      <p:grpSp>
        <p:nvGrpSpPr>
          <p:cNvPr id="13" name="Gruppe 12">
            <a:extLst>
              <a:ext uri="{FF2B5EF4-FFF2-40B4-BE49-F238E27FC236}">
                <a16:creationId xmlns:a16="http://schemas.microsoft.com/office/drawing/2014/main" id="{1C70F53E-0014-46CB-B963-7ECAFDCB8351}"/>
              </a:ext>
            </a:extLst>
          </p:cNvPr>
          <p:cNvGrpSpPr/>
          <p:nvPr/>
        </p:nvGrpSpPr>
        <p:grpSpPr>
          <a:xfrm>
            <a:off x="7184277" y="1945549"/>
            <a:ext cx="1992545" cy="1992772"/>
            <a:chOff x="1724306" y="-1174871"/>
            <a:chExt cx="2724235" cy="2724545"/>
          </a:xfrm>
        </p:grpSpPr>
        <p:sp>
          <p:nvSpPr>
            <p:cNvPr id="39" name="Ellipse 38">
              <a:extLst>
                <a:ext uri="{FF2B5EF4-FFF2-40B4-BE49-F238E27FC236}">
                  <a16:creationId xmlns:a16="http://schemas.microsoft.com/office/drawing/2014/main" id="{78778AC6-0293-48F5-ACF1-FE12EC4C7700}"/>
                </a:ext>
              </a:extLst>
            </p:cNvPr>
            <p:cNvSpPr/>
            <p:nvPr/>
          </p:nvSpPr>
          <p:spPr>
            <a:xfrm>
              <a:off x="1724306" y="-1174871"/>
              <a:ext cx="2724235" cy="2724545"/>
            </a:xfrm>
            <a:prstGeom prst="ellipse">
              <a:avLst/>
            </a:prstGeom>
            <a:blipFill dpi="0" rotWithShape="0">
              <a:blip r:embed="rId4">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5">
                <a:hueOff val="-5013305"/>
                <a:satOff val="-21857"/>
                <a:lumOff val="-9063"/>
                <a:alphaOff val="0"/>
              </a:schemeClr>
            </a:effectRef>
            <a:fontRef idx="minor">
              <a:schemeClr val="lt1"/>
            </a:fontRef>
          </p:style>
        </p:sp>
        <p:sp>
          <p:nvSpPr>
            <p:cNvPr id="40" name="Ellipse 6">
              <a:extLst>
                <a:ext uri="{FF2B5EF4-FFF2-40B4-BE49-F238E27FC236}">
                  <a16:creationId xmlns:a16="http://schemas.microsoft.com/office/drawing/2014/main" id="{07D4E7D7-3B5E-4B3D-AE29-AD3D32CCCC43}"/>
                </a:ext>
              </a:extLst>
            </p:cNvPr>
            <p:cNvSpPr txBox="1"/>
            <p:nvPr/>
          </p:nvSpPr>
          <p:spPr>
            <a:xfrm>
              <a:off x="2123262" y="-775872"/>
              <a:ext cx="1926325" cy="19265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pPr>
              <a:r>
                <a:rPr lang="en-US" sz="1350" b="1" dirty="0">
                  <a:solidFill>
                    <a:schemeClr val="tx1"/>
                  </a:solidFill>
                  <a:latin typeface="Verdana"/>
                </a:rPr>
                <a:t>Results</a:t>
              </a:r>
            </a:p>
          </p:txBody>
        </p:sp>
      </p:grpSp>
      <p:grpSp>
        <p:nvGrpSpPr>
          <p:cNvPr id="15" name="Gruppe 14">
            <a:extLst>
              <a:ext uri="{FF2B5EF4-FFF2-40B4-BE49-F238E27FC236}">
                <a16:creationId xmlns:a16="http://schemas.microsoft.com/office/drawing/2014/main" id="{A075F27D-8443-4C8E-A692-0D4D070FBD71}"/>
              </a:ext>
            </a:extLst>
          </p:cNvPr>
          <p:cNvGrpSpPr/>
          <p:nvPr/>
        </p:nvGrpSpPr>
        <p:grpSpPr>
          <a:xfrm>
            <a:off x="6006527" y="3865"/>
            <a:ext cx="2174022" cy="2174258"/>
            <a:chOff x="8082834" y="-527299"/>
            <a:chExt cx="2898696" cy="2899011"/>
          </a:xfrm>
        </p:grpSpPr>
        <p:sp>
          <p:nvSpPr>
            <p:cNvPr id="24" name="Ellipse 23">
              <a:extLst>
                <a:ext uri="{FF2B5EF4-FFF2-40B4-BE49-F238E27FC236}">
                  <a16:creationId xmlns:a16="http://schemas.microsoft.com/office/drawing/2014/main" id="{DDE913FF-801B-48E3-9456-7F5C74F6A3DE}"/>
                </a:ext>
              </a:extLst>
            </p:cNvPr>
            <p:cNvSpPr/>
            <p:nvPr/>
          </p:nvSpPr>
          <p:spPr>
            <a:xfrm>
              <a:off x="8082834" y="-527299"/>
              <a:ext cx="2898696" cy="2899011"/>
            </a:xfrm>
            <a:prstGeom prst="ellipse">
              <a:avLst/>
            </a:prstGeom>
            <a:blipFill dpi="0" rotWithShape="0">
              <a:blip r:embed="rId5" cstate="print">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5">
                <a:hueOff val="-7519958"/>
                <a:satOff val="-32786"/>
                <a:lumOff val="-13595"/>
                <a:alphaOff val="0"/>
              </a:schemeClr>
            </a:effectRef>
            <a:fontRef idx="minor">
              <a:schemeClr val="lt1"/>
            </a:fontRef>
          </p:style>
        </p:sp>
        <p:sp>
          <p:nvSpPr>
            <p:cNvPr id="25" name="Ellipse 9">
              <a:extLst>
                <a:ext uri="{FF2B5EF4-FFF2-40B4-BE49-F238E27FC236}">
                  <a16:creationId xmlns:a16="http://schemas.microsoft.com/office/drawing/2014/main" id="{C990B9BB-61E2-4048-9E6E-0063BEC71A5B}"/>
                </a:ext>
              </a:extLst>
            </p:cNvPr>
            <p:cNvSpPr txBox="1"/>
            <p:nvPr/>
          </p:nvSpPr>
          <p:spPr>
            <a:xfrm>
              <a:off x="8529989" y="-70668"/>
              <a:ext cx="2049688" cy="20499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400050">
                <a:lnSpc>
                  <a:spcPct val="90000"/>
                </a:lnSpc>
                <a:spcBef>
                  <a:spcPct val="0"/>
                </a:spcBef>
                <a:spcAft>
                  <a:spcPct val="35000"/>
                </a:spcAft>
              </a:pPr>
              <a:r>
                <a:rPr lang="en-GB" sz="1500" b="1" dirty="0">
                  <a:solidFill>
                    <a:srgbClr val="000000"/>
                  </a:solidFill>
                  <a:latin typeface="Verdana"/>
                </a:rPr>
                <a:t>Discussion and collaboration</a:t>
              </a:r>
            </a:p>
          </p:txBody>
        </p:sp>
      </p:grpSp>
      <p:grpSp>
        <p:nvGrpSpPr>
          <p:cNvPr id="17" name="Gruppe 16">
            <a:extLst>
              <a:ext uri="{FF2B5EF4-FFF2-40B4-BE49-F238E27FC236}">
                <a16:creationId xmlns:a16="http://schemas.microsoft.com/office/drawing/2014/main" id="{42D26202-70F8-4087-AC5B-F1A9377AC7B5}"/>
              </a:ext>
            </a:extLst>
          </p:cNvPr>
          <p:cNvGrpSpPr/>
          <p:nvPr/>
        </p:nvGrpSpPr>
        <p:grpSpPr>
          <a:xfrm>
            <a:off x="1530855" y="3479290"/>
            <a:ext cx="1975294" cy="1975518"/>
            <a:chOff x="3641721" y="4247993"/>
            <a:chExt cx="2633725" cy="2634024"/>
          </a:xfrm>
        </p:grpSpPr>
        <p:sp>
          <p:nvSpPr>
            <p:cNvPr id="22" name="Ellipse 21">
              <a:extLst>
                <a:ext uri="{FF2B5EF4-FFF2-40B4-BE49-F238E27FC236}">
                  <a16:creationId xmlns:a16="http://schemas.microsoft.com/office/drawing/2014/main" id="{DC066C78-A446-4F6D-9076-301253B86CA0}"/>
                </a:ext>
              </a:extLst>
            </p:cNvPr>
            <p:cNvSpPr/>
            <p:nvPr/>
          </p:nvSpPr>
          <p:spPr>
            <a:xfrm>
              <a:off x="3641721" y="4247993"/>
              <a:ext cx="2633725" cy="2634024"/>
            </a:xfrm>
            <a:prstGeom prst="ellipse">
              <a:avLst/>
            </a:prstGeom>
            <a:blipFill dpi="0" rotWithShape="0">
              <a:blip r:embed="rId6" cstate="print">
                <a:alphaModFix amt="35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5">
                <a:hueOff val="-8773283"/>
                <a:satOff val="-38250"/>
                <a:lumOff val="-15860"/>
                <a:alphaOff val="0"/>
              </a:schemeClr>
            </a:effectRef>
            <a:fontRef idx="minor">
              <a:schemeClr val="lt1"/>
            </a:fontRef>
          </p:style>
        </p:sp>
        <p:sp>
          <p:nvSpPr>
            <p:cNvPr id="23" name="Ellipse 12">
              <a:extLst>
                <a:ext uri="{FF2B5EF4-FFF2-40B4-BE49-F238E27FC236}">
                  <a16:creationId xmlns:a16="http://schemas.microsoft.com/office/drawing/2014/main" id="{5495C4EF-FFD7-4316-842E-9BC678EE940C}"/>
                </a:ext>
              </a:extLst>
            </p:cNvPr>
            <p:cNvSpPr txBox="1"/>
            <p:nvPr/>
          </p:nvSpPr>
          <p:spPr>
            <a:xfrm>
              <a:off x="4027421" y="4633737"/>
              <a:ext cx="1862325" cy="18625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n-US" sz="1500" b="1" dirty="0">
                  <a:solidFill>
                    <a:srgbClr val="000000"/>
                  </a:solidFill>
                  <a:latin typeface="Verdana"/>
                </a:rPr>
                <a:t>Quality</a:t>
              </a:r>
            </a:p>
          </p:txBody>
        </p:sp>
      </p:grpSp>
      <p:grpSp>
        <p:nvGrpSpPr>
          <p:cNvPr id="18" name="Gruppe 17">
            <a:extLst>
              <a:ext uri="{FF2B5EF4-FFF2-40B4-BE49-F238E27FC236}">
                <a16:creationId xmlns:a16="http://schemas.microsoft.com/office/drawing/2014/main" id="{A427FFB2-FE02-4024-A035-40386EAA2E6A}"/>
              </a:ext>
            </a:extLst>
          </p:cNvPr>
          <p:cNvGrpSpPr/>
          <p:nvPr/>
        </p:nvGrpSpPr>
        <p:grpSpPr>
          <a:xfrm>
            <a:off x="6003581" y="3589983"/>
            <a:ext cx="1992545" cy="2010164"/>
            <a:chOff x="10424502" y="-1778969"/>
            <a:chExt cx="2871010" cy="2896396"/>
          </a:xfrm>
        </p:grpSpPr>
        <p:sp>
          <p:nvSpPr>
            <p:cNvPr id="20" name="Ellipse 19">
              <a:extLst>
                <a:ext uri="{FF2B5EF4-FFF2-40B4-BE49-F238E27FC236}">
                  <a16:creationId xmlns:a16="http://schemas.microsoft.com/office/drawing/2014/main" id="{C6162F05-30FB-42AD-B731-353C78FB332D}"/>
                </a:ext>
              </a:extLst>
            </p:cNvPr>
            <p:cNvSpPr/>
            <p:nvPr/>
          </p:nvSpPr>
          <p:spPr>
            <a:xfrm>
              <a:off x="10424502" y="-1778969"/>
              <a:ext cx="2871010" cy="2896396"/>
            </a:xfrm>
            <a:prstGeom prst="ellipse">
              <a:avLst/>
            </a:prstGeom>
            <a:blipFill dpi="0" rotWithShape="0">
              <a:blip r:embed="rId7"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5">
                <a:hueOff val="-10026610"/>
                <a:satOff val="-43715"/>
                <a:lumOff val="-18126"/>
                <a:alphaOff val="0"/>
              </a:schemeClr>
            </a:effectRef>
            <a:fontRef idx="minor">
              <a:schemeClr val="lt1"/>
            </a:fontRef>
          </p:style>
        </p:sp>
        <p:sp>
          <p:nvSpPr>
            <p:cNvPr id="21" name="Ellipse 14">
              <a:extLst>
                <a:ext uri="{FF2B5EF4-FFF2-40B4-BE49-F238E27FC236}">
                  <a16:creationId xmlns:a16="http://schemas.microsoft.com/office/drawing/2014/main" id="{68A5A452-0548-4BDA-A35B-4056FD4DAE17}"/>
                </a:ext>
              </a:extLst>
            </p:cNvPr>
            <p:cNvSpPr txBox="1"/>
            <p:nvPr/>
          </p:nvSpPr>
          <p:spPr>
            <a:xfrm>
              <a:off x="10524512" y="-1613551"/>
              <a:ext cx="2756763" cy="2048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400050">
                <a:lnSpc>
                  <a:spcPct val="90000"/>
                </a:lnSpc>
                <a:spcBef>
                  <a:spcPct val="0"/>
                </a:spcBef>
                <a:spcAft>
                  <a:spcPct val="35000"/>
                </a:spcAft>
              </a:pPr>
              <a:r>
                <a:rPr lang="en-US" sz="1500" b="1" dirty="0">
                  <a:solidFill>
                    <a:srgbClr val="000000"/>
                  </a:solidFill>
                  <a:latin typeface="Verdana"/>
                </a:rPr>
                <a:t>Publication</a:t>
              </a:r>
            </a:p>
          </p:txBody>
        </p:sp>
      </p:grpSp>
      <p:grpSp>
        <p:nvGrpSpPr>
          <p:cNvPr id="28" name="Gruppe 27">
            <a:extLst>
              <a:ext uri="{FF2B5EF4-FFF2-40B4-BE49-F238E27FC236}">
                <a16:creationId xmlns:a16="http://schemas.microsoft.com/office/drawing/2014/main" id="{51CE31CA-6F05-4E74-9BA3-EDB972FFB1DA}"/>
              </a:ext>
            </a:extLst>
          </p:cNvPr>
          <p:cNvGrpSpPr/>
          <p:nvPr/>
        </p:nvGrpSpPr>
        <p:grpSpPr>
          <a:xfrm>
            <a:off x="-16779" y="1995325"/>
            <a:ext cx="2086223" cy="2086460"/>
            <a:chOff x="335644" y="527626"/>
            <a:chExt cx="1511272" cy="1511444"/>
          </a:xfrm>
        </p:grpSpPr>
        <p:sp>
          <p:nvSpPr>
            <p:cNvPr id="29" name="Ellipse 28">
              <a:extLst>
                <a:ext uri="{FF2B5EF4-FFF2-40B4-BE49-F238E27FC236}">
                  <a16:creationId xmlns:a16="http://schemas.microsoft.com/office/drawing/2014/main" id="{36D4C408-A599-411E-9F0F-4D18D7919AA9}"/>
                </a:ext>
              </a:extLst>
            </p:cNvPr>
            <p:cNvSpPr/>
            <p:nvPr/>
          </p:nvSpPr>
          <p:spPr>
            <a:xfrm>
              <a:off x="335644" y="527626"/>
              <a:ext cx="1511272" cy="1511444"/>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Ellipse 4">
              <a:extLst>
                <a:ext uri="{FF2B5EF4-FFF2-40B4-BE49-F238E27FC236}">
                  <a16:creationId xmlns:a16="http://schemas.microsoft.com/office/drawing/2014/main" id="{CFC70DB5-20CB-4C3D-A26C-E664AD2A26FC}"/>
                </a:ext>
              </a:extLst>
            </p:cNvPr>
            <p:cNvSpPr txBox="1"/>
            <p:nvPr/>
          </p:nvSpPr>
          <p:spPr>
            <a:xfrm>
              <a:off x="511458" y="1316298"/>
              <a:ext cx="1159643" cy="5014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433" tIns="31433" rIns="31433" bIns="31433" numCol="1" spcCol="1270" anchor="ctr" anchorCtr="0">
              <a:noAutofit/>
            </a:bodyPr>
            <a:lstStyle/>
            <a:p>
              <a:pPr algn="ctr" defTabSz="400050">
                <a:lnSpc>
                  <a:spcPct val="90000"/>
                </a:lnSpc>
                <a:spcBef>
                  <a:spcPct val="0"/>
                </a:spcBef>
                <a:spcAft>
                  <a:spcPct val="35000"/>
                </a:spcAft>
              </a:pPr>
              <a:r>
                <a:rPr lang="en-GB" sz="1500" b="1" dirty="0">
                  <a:solidFill>
                    <a:srgbClr val="000000"/>
                  </a:solidFill>
                  <a:latin typeface="Verdana"/>
                </a:rPr>
                <a:t>Ideas</a:t>
              </a:r>
            </a:p>
          </p:txBody>
        </p:sp>
      </p:grpSp>
      <p:pic>
        <p:nvPicPr>
          <p:cNvPr id="35" name="Billede 34" descr="Et billede, der indeholder tegning&#10;&#10;Automatisk genereret beskrivelse">
            <a:extLst>
              <a:ext uri="{FF2B5EF4-FFF2-40B4-BE49-F238E27FC236}">
                <a16:creationId xmlns:a16="http://schemas.microsoft.com/office/drawing/2014/main" id="{BF3FFCC0-6046-4262-BDE0-16861A55DA3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49344" y="3071204"/>
            <a:ext cx="1213833" cy="695037"/>
          </a:xfrm>
          <a:prstGeom prst="rect">
            <a:avLst/>
          </a:prstGeom>
        </p:spPr>
      </p:pic>
      <p:grpSp>
        <p:nvGrpSpPr>
          <p:cNvPr id="31" name="Gruppe 30">
            <a:extLst>
              <a:ext uri="{FF2B5EF4-FFF2-40B4-BE49-F238E27FC236}">
                <a16:creationId xmlns:a16="http://schemas.microsoft.com/office/drawing/2014/main" id="{F9055B2B-D15F-4AAC-BAF8-EDF78761D682}"/>
              </a:ext>
            </a:extLst>
          </p:cNvPr>
          <p:cNvGrpSpPr/>
          <p:nvPr/>
        </p:nvGrpSpPr>
        <p:grpSpPr>
          <a:xfrm>
            <a:off x="951711" y="191354"/>
            <a:ext cx="2086223" cy="1992772"/>
            <a:chOff x="291389" y="200470"/>
            <a:chExt cx="2781630" cy="2657029"/>
          </a:xfrm>
        </p:grpSpPr>
        <p:sp>
          <p:nvSpPr>
            <p:cNvPr id="32" name="Ellipse 31">
              <a:extLst>
                <a:ext uri="{FF2B5EF4-FFF2-40B4-BE49-F238E27FC236}">
                  <a16:creationId xmlns:a16="http://schemas.microsoft.com/office/drawing/2014/main" id="{A6EF549F-4237-4AB5-9744-2DE67D9C59B5}"/>
                </a:ext>
              </a:extLst>
            </p:cNvPr>
            <p:cNvSpPr/>
            <p:nvPr/>
          </p:nvSpPr>
          <p:spPr>
            <a:xfrm>
              <a:off x="339876" y="200470"/>
              <a:ext cx="2656727" cy="2657029"/>
            </a:xfrm>
            <a:prstGeom prst="ellipse">
              <a:avLst/>
            </a:prstGeom>
            <a:blipFill dpi="0" rotWithShape="0">
              <a:blip r:embed="rId10" cstate="print">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5">
                <a:hueOff val="-3133316"/>
                <a:satOff val="-13661"/>
                <a:lumOff val="-5664"/>
                <a:alphaOff val="0"/>
              </a:schemeClr>
            </a:effectRef>
            <a:fontRef idx="minor">
              <a:schemeClr val="lt1"/>
            </a:fontRef>
          </p:style>
        </p:sp>
        <p:sp>
          <p:nvSpPr>
            <p:cNvPr id="33" name="Ellipse 4">
              <a:extLst>
                <a:ext uri="{FF2B5EF4-FFF2-40B4-BE49-F238E27FC236}">
                  <a16:creationId xmlns:a16="http://schemas.microsoft.com/office/drawing/2014/main" id="{27872375-03AF-43A4-9861-A052B2F06353}"/>
                </a:ext>
              </a:extLst>
            </p:cNvPr>
            <p:cNvSpPr txBox="1"/>
            <p:nvPr/>
          </p:nvSpPr>
          <p:spPr>
            <a:xfrm>
              <a:off x="291389" y="476882"/>
              <a:ext cx="2781630" cy="1878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n-GB" sz="1500" b="1" dirty="0">
                  <a:solidFill>
                    <a:schemeClr val="tx1"/>
                  </a:solidFill>
                </a:rPr>
                <a:t>Community pharmacies and researchers meet</a:t>
              </a:r>
            </a:p>
          </p:txBody>
        </p:sp>
      </p:grpSp>
    </p:spTree>
    <p:extLst>
      <p:ext uri="{BB962C8B-B14F-4D97-AF65-F5344CB8AC3E}">
        <p14:creationId xmlns:p14="http://schemas.microsoft.com/office/powerpoint/2010/main" val="1662147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6B393-4010-4374-B467-5275A7EBA227}"/>
              </a:ext>
            </a:extLst>
          </p:cNvPr>
          <p:cNvSpPr>
            <a:spLocks noGrp="1"/>
          </p:cNvSpPr>
          <p:nvPr>
            <p:ph type="title"/>
          </p:nvPr>
        </p:nvSpPr>
        <p:spPr/>
        <p:txBody>
          <a:bodyPr/>
          <a:lstStyle/>
          <a:p>
            <a:r>
              <a:rPr lang="en-GB" dirty="0"/>
              <a:t>Opportunities</a:t>
            </a:r>
            <a:r>
              <a:rPr lang="da-DK" dirty="0"/>
              <a:t> for the</a:t>
            </a:r>
            <a:br>
              <a:rPr lang="da-DK" dirty="0"/>
            </a:br>
            <a:r>
              <a:rPr lang="da-DK" dirty="0"/>
              <a:t>community pharmacy</a:t>
            </a:r>
          </a:p>
        </p:txBody>
      </p:sp>
      <p:sp>
        <p:nvSpPr>
          <p:cNvPr id="3" name="Pladsholder til indhold 2">
            <a:extLst>
              <a:ext uri="{FF2B5EF4-FFF2-40B4-BE49-F238E27FC236}">
                <a16:creationId xmlns:a16="http://schemas.microsoft.com/office/drawing/2014/main" id="{16533A44-A24B-4FF8-89B8-001C9B401C4B}"/>
              </a:ext>
            </a:extLst>
          </p:cNvPr>
          <p:cNvSpPr>
            <a:spLocks noGrp="1"/>
          </p:cNvSpPr>
          <p:nvPr>
            <p:ph idx="1"/>
          </p:nvPr>
        </p:nvSpPr>
        <p:spPr>
          <a:xfrm>
            <a:off x="302084" y="1364511"/>
            <a:ext cx="8723928" cy="4030169"/>
          </a:xfrm>
        </p:spPr>
        <p:txBody>
          <a:bodyPr/>
          <a:lstStyle/>
          <a:p>
            <a:r>
              <a:rPr lang="en-US" dirty="0"/>
              <a:t>Get, add and qualify ideas</a:t>
            </a:r>
          </a:p>
          <a:p>
            <a:r>
              <a:rPr lang="en-US" dirty="0"/>
              <a:t>Find collaborators </a:t>
            </a:r>
          </a:p>
          <a:p>
            <a:r>
              <a:rPr lang="en-US" dirty="0"/>
              <a:t>Discuss the different phases of </a:t>
            </a:r>
            <a:r>
              <a:rPr lang="en-US" dirty="0" smtClean="0"/>
              <a:t>project</a:t>
            </a:r>
            <a:endParaRPr lang="en-US" dirty="0"/>
          </a:p>
          <a:p>
            <a:r>
              <a:rPr lang="en-US" dirty="0"/>
              <a:t>Learn from other pharmacies’ experiences</a:t>
            </a:r>
          </a:p>
          <a:p>
            <a:r>
              <a:rPr lang="en-US" dirty="0"/>
              <a:t>Gain experience</a:t>
            </a:r>
          </a:p>
          <a:p>
            <a:r>
              <a:rPr lang="en-US" dirty="0"/>
              <a:t>Run own projects</a:t>
            </a:r>
          </a:p>
          <a:p>
            <a:r>
              <a:rPr lang="en-US" dirty="0"/>
              <a:t>Participate in other pharmacies’ projects</a:t>
            </a:r>
          </a:p>
          <a:p>
            <a:r>
              <a:rPr lang="en-US" dirty="0"/>
              <a:t>Communicate results</a:t>
            </a:r>
          </a:p>
          <a:p>
            <a:r>
              <a:rPr lang="en-US" dirty="0"/>
              <a:t>Contribute to development of pharmacy practice</a:t>
            </a:r>
          </a:p>
          <a:p>
            <a:r>
              <a:rPr lang="en-US" dirty="0"/>
              <a:t>Ownership</a:t>
            </a:r>
            <a:endParaRPr lang="da-DK" dirty="0"/>
          </a:p>
          <a:p>
            <a:endParaRPr lang="da-DK" dirty="0"/>
          </a:p>
        </p:txBody>
      </p:sp>
      <p:sp>
        <p:nvSpPr>
          <p:cNvPr id="4" name="Pladsholder til sidefod 3">
            <a:extLst>
              <a:ext uri="{FF2B5EF4-FFF2-40B4-BE49-F238E27FC236}">
                <a16:creationId xmlns:a16="http://schemas.microsoft.com/office/drawing/2014/main" id="{329FDDA8-4FD3-459E-A75C-A82DB0F3357C}"/>
              </a:ext>
            </a:extLst>
          </p:cNvPr>
          <p:cNvSpPr>
            <a:spLocks noGrp="1"/>
          </p:cNvSpPr>
          <p:nvPr>
            <p:ph type="ftr" sz="quarter" idx="3"/>
          </p:nvPr>
        </p:nvSpPr>
        <p:spPr/>
        <p:txBody>
          <a:bodyPr/>
          <a:lstStyle/>
          <a:p>
            <a:endParaRPr lang="da-DK" dirty="0"/>
          </a:p>
        </p:txBody>
      </p:sp>
      <p:pic>
        <p:nvPicPr>
          <p:cNvPr id="5" name="Billede 4" descr="Et billede, der indeholder sidder, sort, skilt, rød&#10;&#10;Automatisk genereret beskrivelse">
            <a:extLst>
              <a:ext uri="{FF2B5EF4-FFF2-40B4-BE49-F238E27FC236}">
                <a16:creationId xmlns:a16="http://schemas.microsoft.com/office/drawing/2014/main" id="{383EAFB1-6F3F-47A3-8558-E6A3A26A6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6011" y="251274"/>
            <a:ext cx="3063635" cy="501648"/>
          </a:xfrm>
          <a:prstGeom prst="rect">
            <a:avLst/>
          </a:prstGeom>
        </p:spPr>
      </p:pic>
      <p:sp>
        <p:nvSpPr>
          <p:cNvPr id="6" name="Rectangle 5"/>
          <p:cNvSpPr/>
          <p:nvPr/>
        </p:nvSpPr>
        <p:spPr>
          <a:xfrm>
            <a:off x="5687878" y="1005839"/>
            <a:ext cx="3338133" cy="1200329"/>
          </a:xfrm>
          <a:prstGeom prst="rect">
            <a:avLst/>
          </a:prstGeom>
        </p:spPr>
        <p:txBody>
          <a:bodyPr wrap="square">
            <a:spAutoFit/>
          </a:bodyPr>
          <a:lstStyle/>
          <a:p>
            <a:r>
              <a:rPr lang="en-US" sz="1200" b="1" dirty="0" smtClean="0"/>
              <a:t>Expectation:</a:t>
            </a:r>
          </a:p>
          <a:p>
            <a:endParaRPr lang="en-US" sz="1200" b="1" dirty="0" smtClean="0"/>
          </a:p>
          <a:p>
            <a:r>
              <a:rPr lang="en-US" sz="1200" dirty="0" smtClean="0"/>
              <a:t>* Share </a:t>
            </a:r>
            <a:r>
              <a:rPr lang="en-US" sz="1200" dirty="0"/>
              <a:t>knowledge and ideas</a:t>
            </a:r>
          </a:p>
          <a:p>
            <a:r>
              <a:rPr lang="en-US" sz="1200" dirty="0" smtClean="0"/>
              <a:t>* Initiate </a:t>
            </a:r>
            <a:r>
              <a:rPr lang="en-US" sz="1200" dirty="0"/>
              <a:t>and participate in projects</a:t>
            </a:r>
          </a:p>
          <a:p>
            <a:r>
              <a:rPr lang="en-US" sz="1200" dirty="0" smtClean="0"/>
              <a:t>* </a:t>
            </a:r>
            <a:r>
              <a:rPr lang="en-US" sz="1200" dirty="0" smtClean="0">
                <a:solidFill>
                  <a:srgbClr val="FF0000"/>
                </a:solidFill>
              </a:rPr>
              <a:t>Communicate </a:t>
            </a:r>
            <a:r>
              <a:rPr lang="en-US" sz="1200" dirty="0">
                <a:solidFill>
                  <a:srgbClr val="FF0000"/>
                </a:solidFill>
              </a:rPr>
              <a:t>projects and results</a:t>
            </a:r>
          </a:p>
          <a:p>
            <a:r>
              <a:rPr lang="en-US" sz="1200" dirty="0" smtClean="0"/>
              <a:t>* Support </a:t>
            </a:r>
            <a:r>
              <a:rPr lang="en-US" sz="1200" dirty="0"/>
              <a:t>from </a:t>
            </a:r>
            <a:r>
              <a:rPr lang="en-US" sz="1200" dirty="0" smtClean="0"/>
              <a:t>pharmacy management</a:t>
            </a:r>
            <a:endParaRPr lang="en-US" sz="1200" dirty="0"/>
          </a:p>
        </p:txBody>
      </p:sp>
    </p:spTree>
    <p:extLst>
      <p:ext uri="{BB962C8B-B14F-4D97-AF65-F5344CB8AC3E}">
        <p14:creationId xmlns:p14="http://schemas.microsoft.com/office/powerpoint/2010/main" val="790338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3FFE4A1-4699-C04F-9282-89C116A6C62A}"/>
              </a:ext>
            </a:extLst>
          </p:cNvPr>
          <p:cNvSpPr>
            <a:spLocks noChangeAspect="1"/>
          </p:cNvSpPr>
          <p:nvPr/>
        </p:nvSpPr>
        <p:spPr>
          <a:xfrm>
            <a:off x="3349626" y="2663915"/>
            <a:ext cx="1018542" cy="1018542"/>
          </a:xfrm>
          <a:prstGeom prst="ellipse">
            <a:avLst/>
          </a:prstGeom>
          <a:solidFill>
            <a:schemeClr val="accent3"/>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Montserrat Light" pitchFamily="2" charset="77"/>
            </a:endParaRPr>
          </a:p>
        </p:txBody>
      </p:sp>
      <p:sp>
        <p:nvSpPr>
          <p:cNvPr id="16" name="Oval 15">
            <a:extLst>
              <a:ext uri="{FF2B5EF4-FFF2-40B4-BE49-F238E27FC236}">
                <a16:creationId xmlns:a16="http://schemas.microsoft.com/office/drawing/2014/main" id="{3D21FA28-7216-1046-9F5F-0C96EFCCE8A2}"/>
              </a:ext>
            </a:extLst>
          </p:cNvPr>
          <p:cNvSpPr>
            <a:spLocks noChangeAspect="1"/>
          </p:cNvSpPr>
          <p:nvPr/>
        </p:nvSpPr>
        <p:spPr>
          <a:xfrm>
            <a:off x="2090737" y="3394736"/>
            <a:ext cx="1018542" cy="1018540"/>
          </a:xfrm>
          <a:prstGeom prst="ellipse">
            <a:avLst/>
          </a:prstGeom>
          <a:solidFill>
            <a:schemeClr val="accent2"/>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Montserrat Light" pitchFamily="2" charset="77"/>
            </a:endParaRPr>
          </a:p>
        </p:txBody>
      </p:sp>
      <p:sp>
        <p:nvSpPr>
          <p:cNvPr id="23" name="Oval 22">
            <a:extLst>
              <a:ext uri="{FF2B5EF4-FFF2-40B4-BE49-F238E27FC236}">
                <a16:creationId xmlns:a16="http://schemas.microsoft.com/office/drawing/2014/main" id="{EBBD6FFD-70E7-C24E-B00C-24E0F528B00A}"/>
              </a:ext>
            </a:extLst>
          </p:cNvPr>
          <p:cNvSpPr>
            <a:spLocks noChangeAspect="1"/>
          </p:cNvSpPr>
          <p:nvPr/>
        </p:nvSpPr>
        <p:spPr>
          <a:xfrm>
            <a:off x="5867400" y="1202280"/>
            <a:ext cx="1018542" cy="1018540"/>
          </a:xfrm>
          <a:prstGeom prst="ellipse">
            <a:avLst/>
          </a:prstGeom>
          <a:solidFill>
            <a:schemeClr val="accent5"/>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Montserrat Light" pitchFamily="2" charset="77"/>
            </a:endParaRPr>
          </a:p>
        </p:txBody>
      </p:sp>
      <p:sp>
        <p:nvSpPr>
          <p:cNvPr id="26" name="Oval 25">
            <a:extLst>
              <a:ext uri="{FF2B5EF4-FFF2-40B4-BE49-F238E27FC236}">
                <a16:creationId xmlns:a16="http://schemas.microsoft.com/office/drawing/2014/main" id="{14A65EAF-3197-ED45-82D2-B9AA957F1A7B}"/>
              </a:ext>
            </a:extLst>
          </p:cNvPr>
          <p:cNvSpPr>
            <a:spLocks noChangeAspect="1"/>
          </p:cNvSpPr>
          <p:nvPr/>
        </p:nvSpPr>
        <p:spPr>
          <a:xfrm>
            <a:off x="831849" y="4125554"/>
            <a:ext cx="1018542" cy="1018542"/>
          </a:xfrm>
          <a:prstGeom prst="ellipse">
            <a:avLst/>
          </a:prstGeom>
          <a:solidFill>
            <a:schemeClr val="accent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Montserrat Light" pitchFamily="2" charset="77"/>
            </a:endParaRPr>
          </a:p>
        </p:txBody>
      </p:sp>
      <p:sp>
        <p:nvSpPr>
          <p:cNvPr id="34" name="Oval 33">
            <a:extLst>
              <a:ext uri="{FF2B5EF4-FFF2-40B4-BE49-F238E27FC236}">
                <a16:creationId xmlns:a16="http://schemas.microsoft.com/office/drawing/2014/main" id="{A322D39C-4052-3247-84B0-D9B1FB2DAF07}"/>
              </a:ext>
            </a:extLst>
          </p:cNvPr>
          <p:cNvSpPr/>
          <p:nvPr/>
        </p:nvSpPr>
        <p:spPr>
          <a:xfrm>
            <a:off x="757441" y="4101945"/>
            <a:ext cx="385040" cy="38504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1600" dirty="0">
              <a:latin typeface="Montserrat Light" pitchFamily="2" charset="77"/>
            </a:endParaRPr>
          </a:p>
        </p:txBody>
      </p:sp>
      <p:sp>
        <p:nvSpPr>
          <p:cNvPr id="35" name="Oval 34">
            <a:extLst>
              <a:ext uri="{FF2B5EF4-FFF2-40B4-BE49-F238E27FC236}">
                <a16:creationId xmlns:a16="http://schemas.microsoft.com/office/drawing/2014/main" id="{DE58B218-C0D3-2F4A-84C9-FE84DC46D6F9}"/>
              </a:ext>
            </a:extLst>
          </p:cNvPr>
          <p:cNvSpPr/>
          <p:nvPr/>
        </p:nvSpPr>
        <p:spPr>
          <a:xfrm>
            <a:off x="2077393" y="3331113"/>
            <a:ext cx="385040" cy="385040"/>
          </a:xfrm>
          <a:prstGeom prst="ellipse">
            <a:avLst/>
          </a:prstGeom>
          <a:solidFill>
            <a:schemeClr val="accent2">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1600" dirty="0">
              <a:latin typeface="Montserrat Light" pitchFamily="2" charset="77"/>
            </a:endParaRPr>
          </a:p>
        </p:txBody>
      </p:sp>
      <p:sp>
        <p:nvSpPr>
          <p:cNvPr id="36" name="Oval 35">
            <a:extLst>
              <a:ext uri="{FF2B5EF4-FFF2-40B4-BE49-F238E27FC236}">
                <a16:creationId xmlns:a16="http://schemas.microsoft.com/office/drawing/2014/main" id="{F82C1112-E37A-B04F-AA37-E532C82C7540}"/>
              </a:ext>
            </a:extLst>
          </p:cNvPr>
          <p:cNvSpPr/>
          <p:nvPr/>
        </p:nvSpPr>
        <p:spPr>
          <a:xfrm>
            <a:off x="3341886" y="2576425"/>
            <a:ext cx="385040" cy="38504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1600" dirty="0">
              <a:latin typeface="Montserrat Light" pitchFamily="2" charset="77"/>
            </a:endParaRPr>
          </a:p>
        </p:txBody>
      </p:sp>
      <p:sp>
        <p:nvSpPr>
          <p:cNvPr id="37" name="Oval 36">
            <a:extLst>
              <a:ext uri="{FF2B5EF4-FFF2-40B4-BE49-F238E27FC236}">
                <a16:creationId xmlns:a16="http://schemas.microsoft.com/office/drawing/2014/main" id="{BFA80C32-4042-0342-8121-B3F01758208B}"/>
              </a:ext>
            </a:extLst>
          </p:cNvPr>
          <p:cNvSpPr/>
          <p:nvPr/>
        </p:nvSpPr>
        <p:spPr>
          <a:xfrm>
            <a:off x="5844256" y="1146499"/>
            <a:ext cx="385040" cy="385040"/>
          </a:xfrm>
          <a:prstGeom prst="ellipse">
            <a:avLst/>
          </a:prstGeom>
          <a:solidFill>
            <a:schemeClr val="accent5">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1600" dirty="0">
              <a:latin typeface="Montserrat Light" pitchFamily="2" charset="77"/>
            </a:endParaRPr>
          </a:p>
        </p:txBody>
      </p:sp>
      <p:cxnSp>
        <p:nvCxnSpPr>
          <p:cNvPr id="38" name="Straight Arrow Connector 37">
            <a:extLst>
              <a:ext uri="{FF2B5EF4-FFF2-40B4-BE49-F238E27FC236}">
                <a16:creationId xmlns:a16="http://schemas.microsoft.com/office/drawing/2014/main" id="{B03663E7-C219-3E44-AA6A-A39D18A04689}"/>
              </a:ext>
            </a:extLst>
          </p:cNvPr>
          <p:cNvCxnSpPr/>
          <p:nvPr/>
        </p:nvCxnSpPr>
        <p:spPr>
          <a:xfrm flipV="1">
            <a:off x="1778341" y="4177262"/>
            <a:ext cx="371588" cy="192711"/>
          </a:xfrm>
          <a:prstGeom prst="straightConnector1">
            <a:avLst/>
          </a:prstGeom>
          <a:ln w="38100">
            <a:solidFill>
              <a:schemeClr val="bg1">
                <a:lumMod val="75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627E87CB-0A9A-0243-AD9F-AC90B9088772}"/>
              </a:ext>
            </a:extLst>
          </p:cNvPr>
          <p:cNvCxnSpPr/>
          <p:nvPr/>
        </p:nvCxnSpPr>
        <p:spPr>
          <a:xfrm flipV="1">
            <a:off x="3000933" y="3317797"/>
            <a:ext cx="371588" cy="192711"/>
          </a:xfrm>
          <a:prstGeom prst="straightConnector1">
            <a:avLst/>
          </a:prstGeom>
          <a:ln w="38100">
            <a:solidFill>
              <a:schemeClr val="bg1">
                <a:lumMod val="75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E81E80C7-B23A-274B-AA79-5FFA451B6D2D}"/>
              </a:ext>
            </a:extLst>
          </p:cNvPr>
          <p:cNvCxnSpPr/>
          <p:nvPr/>
        </p:nvCxnSpPr>
        <p:spPr>
          <a:xfrm flipV="1">
            <a:off x="4302056" y="2710187"/>
            <a:ext cx="371588" cy="192711"/>
          </a:xfrm>
          <a:prstGeom prst="straightConnector1">
            <a:avLst/>
          </a:prstGeom>
          <a:ln w="38100">
            <a:solidFill>
              <a:schemeClr val="bg1">
                <a:lumMod val="75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206BE54E-274E-C54A-80AE-8A2F60D70F0F}"/>
              </a:ext>
            </a:extLst>
          </p:cNvPr>
          <p:cNvCxnSpPr/>
          <p:nvPr/>
        </p:nvCxnSpPr>
        <p:spPr>
          <a:xfrm flipV="1">
            <a:off x="5564343" y="1987651"/>
            <a:ext cx="371588" cy="192711"/>
          </a:xfrm>
          <a:prstGeom prst="straightConnector1">
            <a:avLst/>
          </a:prstGeom>
          <a:ln w="38100">
            <a:solidFill>
              <a:schemeClr val="bg1">
                <a:lumMod val="75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68E385F0-0E47-E040-9151-57FA98F09CA3}"/>
              </a:ext>
            </a:extLst>
          </p:cNvPr>
          <p:cNvSpPr>
            <a:spLocks noChangeAspect="1"/>
          </p:cNvSpPr>
          <p:nvPr/>
        </p:nvSpPr>
        <p:spPr>
          <a:xfrm>
            <a:off x="4608513" y="1933099"/>
            <a:ext cx="1018542" cy="1018540"/>
          </a:xfrm>
          <a:prstGeom prst="ellipse">
            <a:avLst/>
          </a:prstGeom>
          <a:solidFill>
            <a:schemeClr val="accent4"/>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Montserrat Light" pitchFamily="2" charset="77"/>
            </a:endParaRPr>
          </a:p>
        </p:txBody>
      </p:sp>
      <p:sp>
        <p:nvSpPr>
          <p:cNvPr id="51" name="Oval 50">
            <a:extLst>
              <a:ext uri="{FF2B5EF4-FFF2-40B4-BE49-F238E27FC236}">
                <a16:creationId xmlns:a16="http://schemas.microsoft.com/office/drawing/2014/main" id="{26935BDC-002A-5B47-9F38-3B7219FFD9A6}"/>
              </a:ext>
            </a:extLst>
          </p:cNvPr>
          <p:cNvSpPr/>
          <p:nvPr/>
        </p:nvSpPr>
        <p:spPr>
          <a:xfrm>
            <a:off x="4555441" y="1842647"/>
            <a:ext cx="385040" cy="38504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1600" dirty="0">
              <a:latin typeface="Montserrat Light" pitchFamily="2" charset="77"/>
            </a:endParaRPr>
          </a:p>
        </p:txBody>
      </p:sp>
      <p:sp>
        <p:nvSpPr>
          <p:cNvPr id="53" name="TextBox 52">
            <a:extLst>
              <a:ext uri="{FF2B5EF4-FFF2-40B4-BE49-F238E27FC236}">
                <a16:creationId xmlns:a16="http://schemas.microsoft.com/office/drawing/2014/main" id="{EC8FB520-7548-E64F-8175-075F54C47B7E}"/>
              </a:ext>
            </a:extLst>
          </p:cNvPr>
          <p:cNvSpPr txBox="1"/>
          <p:nvPr/>
        </p:nvSpPr>
        <p:spPr>
          <a:xfrm>
            <a:off x="2125674" y="3344695"/>
            <a:ext cx="288862" cy="338554"/>
          </a:xfrm>
          <a:prstGeom prst="rect">
            <a:avLst/>
          </a:prstGeom>
          <a:noFill/>
        </p:spPr>
        <p:txBody>
          <a:bodyPr wrap="none" rtlCol="0" anchor="ctr">
            <a:spAutoFit/>
          </a:bodyPr>
          <a:lstStyle/>
          <a:p>
            <a:pPr algn="ctr"/>
            <a:r>
              <a:rPr lang="en-US" sz="1600" b="1" dirty="0">
                <a:solidFill>
                  <a:schemeClr val="bg1"/>
                </a:solidFill>
                <a:latin typeface="Playfair Display" pitchFamily="2" charset="77"/>
              </a:rPr>
              <a:t>2</a:t>
            </a:r>
            <a:endParaRPr lang="en-US" sz="700" b="1" dirty="0">
              <a:solidFill>
                <a:schemeClr val="bg1"/>
              </a:solidFill>
              <a:latin typeface="Playfair Display" pitchFamily="2" charset="77"/>
            </a:endParaRPr>
          </a:p>
        </p:txBody>
      </p:sp>
      <p:sp>
        <p:nvSpPr>
          <p:cNvPr id="54" name="TextBox 53">
            <a:extLst>
              <a:ext uri="{FF2B5EF4-FFF2-40B4-BE49-F238E27FC236}">
                <a16:creationId xmlns:a16="http://schemas.microsoft.com/office/drawing/2014/main" id="{7A5D9AAA-1806-BF46-A8E4-E48AB4075912}"/>
              </a:ext>
            </a:extLst>
          </p:cNvPr>
          <p:cNvSpPr txBox="1"/>
          <p:nvPr/>
        </p:nvSpPr>
        <p:spPr>
          <a:xfrm>
            <a:off x="782306" y="4134372"/>
            <a:ext cx="335309" cy="338554"/>
          </a:xfrm>
          <a:prstGeom prst="rect">
            <a:avLst/>
          </a:prstGeom>
          <a:noFill/>
        </p:spPr>
        <p:txBody>
          <a:bodyPr wrap="square" rtlCol="0" anchor="ctr">
            <a:spAutoFit/>
          </a:bodyPr>
          <a:lstStyle/>
          <a:p>
            <a:pPr algn="ctr"/>
            <a:r>
              <a:rPr lang="en-US" sz="1600" b="1" dirty="0">
                <a:solidFill>
                  <a:schemeClr val="bg1"/>
                </a:solidFill>
                <a:latin typeface="Playfair Display" pitchFamily="2" charset="77"/>
              </a:rPr>
              <a:t>1</a:t>
            </a:r>
            <a:endParaRPr lang="en-US" sz="1050" b="1" dirty="0">
              <a:solidFill>
                <a:schemeClr val="bg1"/>
              </a:solidFill>
              <a:latin typeface="Playfair Display" pitchFamily="2" charset="77"/>
            </a:endParaRPr>
          </a:p>
        </p:txBody>
      </p:sp>
      <p:sp>
        <p:nvSpPr>
          <p:cNvPr id="55" name="TextBox 54">
            <a:extLst>
              <a:ext uri="{FF2B5EF4-FFF2-40B4-BE49-F238E27FC236}">
                <a16:creationId xmlns:a16="http://schemas.microsoft.com/office/drawing/2014/main" id="{C726ED8A-C6AD-0242-842F-03C4B6513D58}"/>
              </a:ext>
            </a:extLst>
          </p:cNvPr>
          <p:cNvSpPr txBox="1"/>
          <p:nvPr/>
        </p:nvSpPr>
        <p:spPr>
          <a:xfrm>
            <a:off x="3389977" y="2599672"/>
            <a:ext cx="288861" cy="338554"/>
          </a:xfrm>
          <a:prstGeom prst="rect">
            <a:avLst/>
          </a:prstGeom>
          <a:noFill/>
        </p:spPr>
        <p:txBody>
          <a:bodyPr wrap="none" rtlCol="0" anchor="ctr">
            <a:spAutoFit/>
          </a:bodyPr>
          <a:lstStyle/>
          <a:p>
            <a:pPr algn="ctr"/>
            <a:r>
              <a:rPr lang="en-US" sz="1600" b="1" dirty="0">
                <a:solidFill>
                  <a:schemeClr val="bg1"/>
                </a:solidFill>
                <a:latin typeface="Playfair Display" pitchFamily="2" charset="77"/>
              </a:rPr>
              <a:t>3</a:t>
            </a:r>
            <a:endParaRPr lang="en-US" sz="527" b="1" dirty="0">
              <a:solidFill>
                <a:schemeClr val="bg1"/>
              </a:solidFill>
              <a:latin typeface="Playfair Display" pitchFamily="2" charset="77"/>
            </a:endParaRPr>
          </a:p>
        </p:txBody>
      </p:sp>
      <p:sp>
        <p:nvSpPr>
          <p:cNvPr id="56" name="TextBox 55">
            <a:extLst>
              <a:ext uri="{FF2B5EF4-FFF2-40B4-BE49-F238E27FC236}">
                <a16:creationId xmlns:a16="http://schemas.microsoft.com/office/drawing/2014/main" id="{4743FEDC-25CC-5F4D-A15E-BC18139390EE}"/>
              </a:ext>
            </a:extLst>
          </p:cNvPr>
          <p:cNvSpPr txBox="1"/>
          <p:nvPr/>
        </p:nvSpPr>
        <p:spPr>
          <a:xfrm>
            <a:off x="4603531" y="1865890"/>
            <a:ext cx="288861" cy="338554"/>
          </a:xfrm>
          <a:prstGeom prst="rect">
            <a:avLst/>
          </a:prstGeom>
          <a:noFill/>
        </p:spPr>
        <p:txBody>
          <a:bodyPr wrap="none" rtlCol="0" anchor="ctr">
            <a:spAutoFit/>
          </a:bodyPr>
          <a:lstStyle/>
          <a:p>
            <a:pPr algn="ctr"/>
            <a:r>
              <a:rPr lang="en-US" sz="1600" b="1" dirty="0">
                <a:solidFill>
                  <a:schemeClr val="bg1"/>
                </a:solidFill>
                <a:latin typeface="Playfair Display" pitchFamily="2" charset="77"/>
              </a:rPr>
              <a:t>4</a:t>
            </a:r>
          </a:p>
        </p:txBody>
      </p:sp>
      <p:sp>
        <p:nvSpPr>
          <p:cNvPr id="57" name="TextBox 56">
            <a:extLst>
              <a:ext uri="{FF2B5EF4-FFF2-40B4-BE49-F238E27FC236}">
                <a16:creationId xmlns:a16="http://schemas.microsoft.com/office/drawing/2014/main" id="{DAFD894D-00C5-EB4B-85C4-95C73F3F4ACC}"/>
              </a:ext>
            </a:extLst>
          </p:cNvPr>
          <p:cNvSpPr txBox="1"/>
          <p:nvPr/>
        </p:nvSpPr>
        <p:spPr>
          <a:xfrm>
            <a:off x="5892345" y="1168048"/>
            <a:ext cx="288862" cy="338554"/>
          </a:xfrm>
          <a:prstGeom prst="rect">
            <a:avLst/>
          </a:prstGeom>
          <a:noFill/>
        </p:spPr>
        <p:txBody>
          <a:bodyPr wrap="none" rtlCol="0" anchor="ctr">
            <a:spAutoFit/>
          </a:bodyPr>
          <a:lstStyle/>
          <a:p>
            <a:pPr algn="ctr"/>
            <a:r>
              <a:rPr lang="en-US" sz="1600" b="1" dirty="0">
                <a:solidFill>
                  <a:schemeClr val="bg1"/>
                </a:solidFill>
                <a:latin typeface="Playfair Display" pitchFamily="2" charset="77"/>
              </a:rPr>
              <a:t>5</a:t>
            </a:r>
          </a:p>
        </p:txBody>
      </p:sp>
      <p:sp>
        <p:nvSpPr>
          <p:cNvPr id="63" name="Subtitle 2">
            <a:extLst>
              <a:ext uri="{FF2B5EF4-FFF2-40B4-BE49-F238E27FC236}">
                <a16:creationId xmlns:a16="http://schemas.microsoft.com/office/drawing/2014/main" id="{A1101A24-6A69-E54D-A32E-A80D075DD155}"/>
              </a:ext>
            </a:extLst>
          </p:cNvPr>
          <p:cNvSpPr txBox="1">
            <a:spLocks/>
          </p:cNvSpPr>
          <p:nvPr/>
        </p:nvSpPr>
        <p:spPr>
          <a:xfrm>
            <a:off x="1933353" y="4570003"/>
            <a:ext cx="1831203" cy="73370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900" dirty="0" smtClean="0">
                <a:solidFill>
                  <a:schemeClr val="tx1"/>
                </a:solidFill>
                <a:latin typeface="Montserrat Light" pitchFamily="2" charset="77"/>
                <a:ea typeface="Lato Light" panose="020F0502020204030203" pitchFamily="34" charset="0"/>
                <a:cs typeface="Mukta ExtraLight" panose="020B0000000000000000" pitchFamily="34" charset="77"/>
              </a:rPr>
              <a:t>Community </a:t>
            </a:r>
            <a:r>
              <a:rPr lang="en-US" sz="900" dirty="0">
                <a:solidFill>
                  <a:schemeClr val="tx1"/>
                </a:solidFill>
                <a:latin typeface="Montserrat Light" pitchFamily="2" charset="77"/>
                <a:ea typeface="Lato Light" panose="020F0502020204030203" pitchFamily="34" charset="0"/>
                <a:cs typeface="Mukta ExtraLight" panose="020B0000000000000000" pitchFamily="34" charset="77"/>
              </a:rPr>
              <a:t>pharmacy </a:t>
            </a:r>
            <a:r>
              <a:rPr lang="en-US" sz="900" dirty="0" smtClean="0">
                <a:solidFill>
                  <a:schemeClr val="tx1"/>
                </a:solidFill>
                <a:latin typeface="Montserrat Light" pitchFamily="2" charset="77"/>
                <a:ea typeface="Lato Light" panose="020F0502020204030203" pitchFamily="34" charset="0"/>
                <a:cs typeface="Mukta ExtraLight" panose="020B0000000000000000" pitchFamily="34" charset="77"/>
              </a:rPr>
              <a:t>staff, student or </a:t>
            </a:r>
            <a:r>
              <a:rPr lang="en-US" sz="900" dirty="0">
                <a:solidFill>
                  <a:schemeClr val="tx1"/>
                </a:solidFill>
                <a:latin typeface="Montserrat Light" pitchFamily="2" charset="77"/>
                <a:ea typeface="Lato Light" panose="020F0502020204030203" pitchFamily="34" charset="0"/>
                <a:cs typeface="Mukta ExtraLight" panose="020B0000000000000000" pitchFamily="34" charset="77"/>
              </a:rPr>
              <a:t>researcher sends a </a:t>
            </a:r>
            <a:r>
              <a:rPr lang="en-US" sz="900" b="1" dirty="0">
                <a:solidFill>
                  <a:schemeClr val="tx1"/>
                </a:solidFill>
                <a:latin typeface="Montserrat Light" pitchFamily="2" charset="77"/>
                <a:ea typeface="Lato Light" panose="020F0502020204030203" pitchFamily="34" charset="0"/>
                <a:cs typeface="Mukta ExtraLight" panose="020B0000000000000000" pitchFamily="34" charset="77"/>
              </a:rPr>
              <a:t>project idea </a:t>
            </a:r>
            <a:r>
              <a:rPr lang="en-US" sz="900" dirty="0">
                <a:solidFill>
                  <a:schemeClr val="tx1"/>
                </a:solidFill>
                <a:latin typeface="Montserrat Light" pitchFamily="2" charset="77"/>
                <a:ea typeface="Lato Light" panose="020F0502020204030203" pitchFamily="34" charset="0"/>
                <a:cs typeface="Mukta ExtraLight" panose="020B0000000000000000" pitchFamily="34" charset="77"/>
              </a:rPr>
              <a:t>to the steering committee</a:t>
            </a:r>
          </a:p>
        </p:txBody>
      </p:sp>
      <p:sp>
        <p:nvSpPr>
          <p:cNvPr id="65" name="Subtitle 2">
            <a:extLst>
              <a:ext uri="{FF2B5EF4-FFF2-40B4-BE49-F238E27FC236}">
                <a16:creationId xmlns:a16="http://schemas.microsoft.com/office/drawing/2014/main" id="{4376CF9E-9B41-924B-8D18-3B1B78BD7EF6}"/>
              </a:ext>
            </a:extLst>
          </p:cNvPr>
          <p:cNvSpPr txBox="1">
            <a:spLocks/>
          </p:cNvSpPr>
          <p:nvPr/>
        </p:nvSpPr>
        <p:spPr>
          <a:xfrm>
            <a:off x="3186728" y="3839707"/>
            <a:ext cx="1831203" cy="74922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900" dirty="0">
                <a:solidFill>
                  <a:schemeClr val="tx1"/>
                </a:solidFill>
                <a:latin typeface="Montserrat Light" pitchFamily="2" charset="77"/>
                <a:ea typeface="Lato Light" panose="020F0502020204030203" pitchFamily="34" charset="0"/>
                <a:cs typeface="Mukta ExtraLight" panose="020B0000000000000000" pitchFamily="34" charset="77"/>
              </a:rPr>
              <a:t>The idea and project description are discussed in the steering committee</a:t>
            </a:r>
            <a:r>
              <a:rPr lang="en-US" sz="900" b="1" dirty="0">
                <a:solidFill>
                  <a:schemeClr val="tx1"/>
                </a:solidFill>
                <a:latin typeface="Montserrat Light" pitchFamily="2" charset="77"/>
                <a:ea typeface="Lato Light" panose="020F0502020204030203" pitchFamily="34" charset="0"/>
                <a:cs typeface="Mukta ExtraLight" panose="020B0000000000000000" pitchFamily="34" charset="77"/>
              </a:rPr>
              <a:t> together </a:t>
            </a:r>
            <a:r>
              <a:rPr lang="en-US" sz="900" dirty="0">
                <a:solidFill>
                  <a:schemeClr val="tx1"/>
                </a:solidFill>
                <a:latin typeface="Montserrat Light" pitchFamily="2" charset="77"/>
                <a:ea typeface="Lato Light" panose="020F0502020204030203" pitchFamily="34" charset="0"/>
                <a:cs typeface="Mukta ExtraLight" panose="020B0000000000000000" pitchFamily="34" charset="77"/>
              </a:rPr>
              <a:t>with the project manager</a:t>
            </a:r>
          </a:p>
        </p:txBody>
      </p:sp>
      <p:sp>
        <p:nvSpPr>
          <p:cNvPr id="66" name="Subtitle 2">
            <a:extLst>
              <a:ext uri="{FF2B5EF4-FFF2-40B4-BE49-F238E27FC236}">
                <a16:creationId xmlns:a16="http://schemas.microsoft.com/office/drawing/2014/main" id="{CFB610E0-C3ED-5744-B4A2-02557AFACE53}"/>
              </a:ext>
            </a:extLst>
          </p:cNvPr>
          <p:cNvSpPr txBox="1">
            <a:spLocks/>
          </p:cNvSpPr>
          <p:nvPr/>
        </p:nvSpPr>
        <p:spPr>
          <a:xfrm>
            <a:off x="4445616" y="3108592"/>
            <a:ext cx="1831203" cy="41580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900" dirty="0">
                <a:solidFill>
                  <a:schemeClr val="tx1"/>
                </a:solidFill>
                <a:latin typeface="Montserrat Light" pitchFamily="2" charset="77"/>
                <a:ea typeface="Lato Light" panose="020F0502020204030203" pitchFamily="34" charset="0"/>
                <a:cs typeface="Mukta ExtraLight" panose="020B0000000000000000" pitchFamily="34" charset="77"/>
              </a:rPr>
              <a:t>The project is approved by the steering committee </a:t>
            </a:r>
            <a:r>
              <a:rPr lang="en-US" sz="900" dirty="0" smtClean="0">
                <a:solidFill>
                  <a:schemeClr val="tx1"/>
                </a:solidFill>
                <a:latin typeface="Montserrat Light" pitchFamily="2" charset="77"/>
                <a:ea typeface="Lato Light" panose="020F0502020204030203" pitchFamily="34" charset="0"/>
                <a:cs typeface="Mukta ExtraLight" panose="020B0000000000000000" pitchFamily="34" charset="77"/>
              </a:rPr>
              <a:t> </a:t>
            </a:r>
            <a:endParaRPr lang="en-US" sz="900" dirty="0">
              <a:solidFill>
                <a:schemeClr val="tx1"/>
              </a:solidFill>
              <a:latin typeface="Montserrat Light" pitchFamily="2" charset="77"/>
              <a:ea typeface="Lato Light" panose="020F0502020204030203" pitchFamily="34" charset="0"/>
              <a:cs typeface="Mukta ExtraLight" panose="020B0000000000000000" pitchFamily="34" charset="77"/>
            </a:endParaRPr>
          </a:p>
        </p:txBody>
      </p:sp>
      <p:sp>
        <p:nvSpPr>
          <p:cNvPr id="67" name="Subtitle 2">
            <a:extLst>
              <a:ext uri="{FF2B5EF4-FFF2-40B4-BE49-F238E27FC236}">
                <a16:creationId xmlns:a16="http://schemas.microsoft.com/office/drawing/2014/main" id="{28AD1A06-B0F4-064C-9E96-4B9911D796AE}"/>
              </a:ext>
            </a:extLst>
          </p:cNvPr>
          <p:cNvSpPr txBox="1">
            <a:spLocks/>
          </p:cNvSpPr>
          <p:nvPr/>
        </p:nvSpPr>
        <p:spPr>
          <a:xfrm>
            <a:off x="5704504" y="2376982"/>
            <a:ext cx="1831203" cy="74922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900" dirty="0">
                <a:solidFill>
                  <a:schemeClr val="tx1"/>
                </a:solidFill>
                <a:latin typeface="Montserrat Light" pitchFamily="2" charset="77"/>
                <a:ea typeface="Lato Light" panose="020F0502020204030203" pitchFamily="34" charset="0"/>
                <a:cs typeface="Mukta ExtraLight" panose="020B0000000000000000" pitchFamily="34" charset="77"/>
              </a:rPr>
              <a:t>During the project period the steering committee provides competent </a:t>
            </a:r>
            <a:r>
              <a:rPr lang="en-US" sz="900" dirty="0" smtClean="0">
                <a:solidFill>
                  <a:schemeClr val="tx1"/>
                </a:solidFill>
                <a:latin typeface="Montserrat Light" pitchFamily="2" charset="77"/>
                <a:ea typeface="Lato Light" panose="020F0502020204030203" pitchFamily="34" charset="0"/>
                <a:cs typeface="Mukta ExtraLight" panose="020B0000000000000000" pitchFamily="34" charset="77"/>
              </a:rPr>
              <a:t>feedback via </a:t>
            </a:r>
            <a:r>
              <a:rPr lang="en-US" sz="900" b="1" dirty="0" smtClean="0">
                <a:solidFill>
                  <a:schemeClr val="tx1"/>
                </a:solidFill>
                <a:latin typeface="Montserrat Light" pitchFamily="2" charset="77"/>
                <a:ea typeface="Lato Light" panose="020F0502020204030203" pitchFamily="34" charset="0"/>
                <a:cs typeface="Mukta ExtraLight" panose="020B0000000000000000" pitchFamily="34" charset="77"/>
              </a:rPr>
              <a:t>contact person</a:t>
            </a:r>
            <a:endParaRPr lang="en-US" sz="900" b="1" dirty="0">
              <a:solidFill>
                <a:schemeClr val="tx1"/>
              </a:solidFill>
              <a:latin typeface="Montserrat Light" pitchFamily="2" charset="77"/>
              <a:ea typeface="Lato Light" panose="020F0502020204030203" pitchFamily="34" charset="0"/>
              <a:cs typeface="Mukta ExtraLight" panose="020B0000000000000000" pitchFamily="34" charset="77"/>
            </a:endParaRPr>
          </a:p>
        </p:txBody>
      </p:sp>
      <p:sp>
        <p:nvSpPr>
          <p:cNvPr id="68" name="Subtitle 2">
            <a:extLst>
              <a:ext uri="{FF2B5EF4-FFF2-40B4-BE49-F238E27FC236}">
                <a16:creationId xmlns:a16="http://schemas.microsoft.com/office/drawing/2014/main" id="{317EF4F3-1A68-AF49-A81A-BA8FA995BA46}"/>
              </a:ext>
            </a:extLst>
          </p:cNvPr>
          <p:cNvSpPr txBox="1">
            <a:spLocks/>
          </p:cNvSpPr>
          <p:nvPr/>
        </p:nvSpPr>
        <p:spPr>
          <a:xfrm>
            <a:off x="6962340" y="1645373"/>
            <a:ext cx="1831203" cy="74922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900" dirty="0">
                <a:solidFill>
                  <a:schemeClr val="tx1"/>
                </a:solidFill>
                <a:latin typeface="Montserrat Light" pitchFamily="2" charset="77"/>
                <a:ea typeface="Lato Light" panose="020F0502020204030203" pitchFamily="34" charset="0"/>
                <a:cs typeface="Mukta ExtraLight" panose="020B0000000000000000" pitchFamily="34" charset="77"/>
              </a:rPr>
              <a:t>Project results are </a:t>
            </a:r>
            <a:r>
              <a:rPr lang="en-US" sz="900" b="1" dirty="0" smtClean="0">
                <a:solidFill>
                  <a:schemeClr val="tx1"/>
                </a:solidFill>
                <a:latin typeface="Montserrat Light" pitchFamily="2" charset="77"/>
                <a:ea typeface="Lato Light" panose="020F0502020204030203" pitchFamily="34" charset="0"/>
                <a:cs typeface="Mukta ExtraLight" panose="020B0000000000000000" pitchFamily="34" charset="77"/>
              </a:rPr>
              <a:t>adjusted </a:t>
            </a:r>
            <a:r>
              <a:rPr lang="en-US" sz="900" dirty="0" smtClean="0">
                <a:solidFill>
                  <a:schemeClr val="tx1"/>
                </a:solidFill>
                <a:latin typeface="Montserrat Light" pitchFamily="2" charset="77"/>
                <a:ea typeface="Lato Light" panose="020F0502020204030203" pitchFamily="34" charset="0"/>
                <a:cs typeface="Mukta ExtraLight" panose="020B0000000000000000" pitchFamily="34" charset="77"/>
              </a:rPr>
              <a:t>and </a:t>
            </a:r>
            <a:r>
              <a:rPr lang="en-US" sz="900" b="1" dirty="0" smtClean="0">
                <a:solidFill>
                  <a:schemeClr val="tx1"/>
                </a:solidFill>
                <a:latin typeface="Montserrat Light" pitchFamily="2" charset="77"/>
                <a:ea typeface="Lato Light" panose="020F0502020204030203" pitchFamily="34" charset="0"/>
                <a:cs typeface="Mukta ExtraLight" panose="020B0000000000000000" pitchFamily="34" charset="77"/>
              </a:rPr>
              <a:t>spread </a:t>
            </a:r>
            <a:r>
              <a:rPr lang="en-US" sz="900" dirty="0" smtClean="0">
                <a:solidFill>
                  <a:schemeClr val="tx1"/>
                </a:solidFill>
                <a:latin typeface="Montserrat Light" pitchFamily="2" charset="77"/>
                <a:ea typeface="Lato Light" panose="020F0502020204030203" pitchFamily="34" charset="0"/>
                <a:cs typeface="Mukta ExtraLight" panose="020B0000000000000000" pitchFamily="34" charset="77"/>
              </a:rPr>
              <a:t>to </a:t>
            </a:r>
            <a:r>
              <a:rPr lang="en-US" sz="900" dirty="0">
                <a:solidFill>
                  <a:schemeClr val="tx1"/>
                </a:solidFill>
                <a:latin typeface="Montserrat Light" pitchFamily="2" charset="77"/>
                <a:ea typeface="Lato Light" panose="020F0502020204030203" pitchFamily="34" charset="0"/>
                <a:cs typeface="Mukta ExtraLight" panose="020B0000000000000000" pitchFamily="34" charset="77"/>
              </a:rPr>
              <a:t>the network and other stakeholders at the end of the project</a:t>
            </a:r>
          </a:p>
        </p:txBody>
      </p:sp>
      <p:sp>
        <p:nvSpPr>
          <p:cNvPr id="69" name="TextBox 68">
            <a:extLst>
              <a:ext uri="{FF2B5EF4-FFF2-40B4-BE49-F238E27FC236}">
                <a16:creationId xmlns:a16="http://schemas.microsoft.com/office/drawing/2014/main" id="{1D3EB642-AA38-E746-9AA7-051D62AF53DD}"/>
              </a:ext>
            </a:extLst>
          </p:cNvPr>
          <p:cNvSpPr txBox="1"/>
          <p:nvPr/>
        </p:nvSpPr>
        <p:spPr>
          <a:xfrm>
            <a:off x="2885876" y="766456"/>
            <a:ext cx="2536271" cy="473335"/>
          </a:xfrm>
          <a:prstGeom prst="rect">
            <a:avLst/>
          </a:prstGeom>
          <a:noFill/>
        </p:spPr>
        <p:txBody>
          <a:bodyPr wrap="none" rtlCol="0">
            <a:spAutoFit/>
          </a:bodyPr>
          <a:lstStyle/>
          <a:p>
            <a:pPr algn="ctr"/>
            <a:r>
              <a:rPr lang="en-US" sz="2476" b="1" dirty="0">
                <a:solidFill>
                  <a:schemeClr val="tx2"/>
                </a:solidFill>
                <a:latin typeface="Playfair Display" pitchFamily="2" charset="77"/>
              </a:rPr>
              <a:t>Project </a:t>
            </a:r>
            <a:r>
              <a:rPr lang="en-US" sz="2476" b="1" dirty="0" smtClean="0">
                <a:solidFill>
                  <a:schemeClr val="tx2"/>
                </a:solidFill>
                <a:latin typeface="Playfair Display" pitchFamily="2" charset="77"/>
              </a:rPr>
              <a:t>process</a:t>
            </a:r>
            <a:endParaRPr lang="en-US" sz="2476" b="1" dirty="0">
              <a:solidFill>
                <a:schemeClr val="tx2"/>
              </a:solidFill>
              <a:latin typeface="Playfair Display" pitchFamily="2" charset="77"/>
            </a:endParaRPr>
          </a:p>
        </p:txBody>
      </p:sp>
      <p:sp>
        <p:nvSpPr>
          <p:cNvPr id="42" name="Freeform 33">
            <a:extLst>
              <a:ext uri="{FF2B5EF4-FFF2-40B4-BE49-F238E27FC236}">
                <a16:creationId xmlns:a16="http://schemas.microsoft.com/office/drawing/2014/main" id="{25B0C750-DD39-4E94-912E-85FBE480083B}"/>
              </a:ext>
            </a:extLst>
          </p:cNvPr>
          <p:cNvSpPr>
            <a:spLocks noChangeArrowheads="1"/>
          </p:cNvSpPr>
          <p:nvPr/>
        </p:nvSpPr>
        <p:spPr bwMode="auto">
          <a:xfrm>
            <a:off x="3695659" y="3025894"/>
            <a:ext cx="373815" cy="305219"/>
          </a:xfrm>
          <a:custGeom>
            <a:avLst/>
            <a:gdLst>
              <a:gd name="T0" fmla="*/ 217181 w 649"/>
              <a:gd name="T1" fmla="*/ 10763 h 531"/>
              <a:gd name="T2" fmla="*/ 217181 w 649"/>
              <a:gd name="T3" fmla="*/ 10763 h 531"/>
              <a:gd name="T4" fmla="*/ 180145 w 649"/>
              <a:gd name="T5" fmla="*/ 10763 h 531"/>
              <a:gd name="T6" fmla="*/ 74431 w 649"/>
              <a:gd name="T7" fmla="*/ 116237 h 531"/>
              <a:gd name="T8" fmla="*/ 53217 w 649"/>
              <a:gd name="T9" fmla="*/ 90048 h 531"/>
              <a:gd name="T10" fmla="*/ 10787 w 649"/>
              <a:gd name="T11" fmla="*/ 90048 h 531"/>
              <a:gd name="T12" fmla="*/ 10787 w 649"/>
              <a:gd name="T13" fmla="*/ 132381 h 531"/>
              <a:gd name="T14" fmla="*/ 58251 w 649"/>
              <a:gd name="T15" fmla="*/ 174356 h 531"/>
              <a:gd name="T16" fmla="*/ 95646 w 649"/>
              <a:gd name="T17" fmla="*/ 174356 h 531"/>
              <a:gd name="T18" fmla="*/ 217181 w 649"/>
              <a:gd name="T19" fmla="*/ 53096 h 531"/>
              <a:gd name="T20" fmla="*/ 217181 w 649"/>
              <a:gd name="T21" fmla="*/ 10763 h 531"/>
              <a:gd name="T22" fmla="*/ 206754 w 649"/>
              <a:gd name="T23" fmla="*/ 42333 h 531"/>
              <a:gd name="T24" fmla="*/ 206754 w 649"/>
              <a:gd name="T25" fmla="*/ 42333 h 531"/>
              <a:gd name="T26" fmla="*/ 84859 w 649"/>
              <a:gd name="T27" fmla="*/ 163952 h 531"/>
              <a:gd name="T28" fmla="*/ 69038 w 649"/>
              <a:gd name="T29" fmla="*/ 163952 h 531"/>
              <a:gd name="T30" fmla="*/ 21215 w 649"/>
              <a:gd name="T31" fmla="*/ 116237 h 531"/>
              <a:gd name="T32" fmla="*/ 21215 w 649"/>
              <a:gd name="T33" fmla="*/ 100452 h 531"/>
              <a:gd name="T34" fmla="*/ 42429 w 649"/>
              <a:gd name="T35" fmla="*/ 100452 h 531"/>
              <a:gd name="T36" fmla="*/ 74431 w 649"/>
              <a:gd name="T37" fmla="*/ 132381 h 531"/>
              <a:gd name="T38" fmla="*/ 190573 w 649"/>
              <a:gd name="T39" fmla="*/ 21167 h 531"/>
              <a:gd name="T40" fmla="*/ 206754 w 649"/>
              <a:gd name="T41" fmla="*/ 21167 h 531"/>
              <a:gd name="T42" fmla="*/ 206754 w 649"/>
              <a:gd name="T43" fmla="*/ 42333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9" h="531">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da-DK" sz="2400" dirty="0"/>
          </a:p>
        </p:txBody>
      </p:sp>
      <p:sp>
        <p:nvSpPr>
          <p:cNvPr id="44" name="Freeform 20">
            <a:extLst>
              <a:ext uri="{FF2B5EF4-FFF2-40B4-BE49-F238E27FC236}">
                <a16:creationId xmlns:a16="http://schemas.microsoft.com/office/drawing/2014/main" id="{AEB91F2C-DEBD-4B5F-AA31-79D9B6701049}"/>
              </a:ext>
            </a:extLst>
          </p:cNvPr>
          <p:cNvSpPr>
            <a:spLocks noChangeArrowheads="1"/>
          </p:cNvSpPr>
          <p:nvPr/>
        </p:nvSpPr>
        <p:spPr bwMode="auto">
          <a:xfrm>
            <a:off x="4934690" y="2285805"/>
            <a:ext cx="366187" cy="366263"/>
          </a:xfrm>
          <a:custGeom>
            <a:avLst/>
            <a:gdLst>
              <a:gd name="T0" fmla="*/ 169827 w 634"/>
              <a:gd name="T1" fmla="*/ 16200 h 635"/>
              <a:gd name="T2" fmla="*/ 169827 w 634"/>
              <a:gd name="T3" fmla="*/ 16200 h 635"/>
              <a:gd name="T4" fmla="*/ 217422 w 634"/>
              <a:gd name="T5" fmla="*/ 16200 h 635"/>
              <a:gd name="T6" fmla="*/ 228239 w 634"/>
              <a:gd name="T7" fmla="*/ 10800 h 635"/>
              <a:gd name="T8" fmla="*/ 217422 w 634"/>
              <a:gd name="T9" fmla="*/ 0 h 635"/>
              <a:gd name="T10" fmla="*/ 148554 w 634"/>
              <a:gd name="T11" fmla="*/ 0 h 635"/>
              <a:gd name="T12" fmla="*/ 143145 w 634"/>
              <a:gd name="T13" fmla="*/ 10800 h 635"/>
              <a:gd name="T14" fmla="*/ 143145 w 634"/>
              <a:gd name="T15" fmla="*/ 79560 h 635"/>
              <a:gd name="T16" fmla="*/ 148554 w 634"/>
              <a:gd name="T17" fmla="*/ 84960 h 635"/>
              <a:gd name="T18" fmla="*/ 153602 w 634"/>
              <a:gd name="T19" fmla="*/ 79560 h 635"/>
              <a:gd name="T20" fmla="*/ 153602 w 634"/>
              <a:gd name="T21" fmla="*/ 26640 h 635"/>
              <a:gd name="T22" fmla="*/ 212014 w 634"/>
              <a:gd name="T23" fmla="*/ 117000 h 635"/>
              <a:gd name="T24" fmla="*/ 111415 w 634"/>
              <a:gd name="T25" fmla="*/ 212040 h 635"/>
              <a:gd name="T26" fmla="*/ 15865 w 634"/>
              <a:gd name="T27" fmla="*/ 117000 h 635"/>
              <a:gd name="T28" fmla="*/ 100598 w 634"/>
              <a:gd name="T29" fmla="*/ 16200 h 635"/>
              <a:gd name="T30" fmla="*/ 100598 w 634"/>
              <a:gd name="T31" fmla="*/ 5400 h 635"/>
              <a:gd name="T32" fmla="*/ 0 w 634"/>
              <a:gd name="T33" fmla="*/ 117000 h 635"/>
              <a:gd name="T34" fmla="*/ 111415 w 634"/>
              <a:gd name="T35" fmla="*/ 228240 h 635"/>
              <a:gd name="T36" fmla="*/ 228239 w 634"/>
              <a:gd name="T37" fmla="*/ 117000 h 635"/>
              <a:gd name="T38" fmla="*/ 169827 w 634"/>
              <a:gd name="T39" fmla="*/ 16200 h 6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4" h="635">
                <a:moveTo>
                  <a:pt x="471" y="45"/>
                </a:moveTo>
                <a:lnTo>
                  <a:pt x="471" y="45"/>
                </a:lnTo>
                <a:cubicBezTo>
                  <a:pt x="603" y="45"/>
                  <a:pt x="603" y="45"/>
                  <a:pt x="603" y="45"/>
                </a:cubicBezTo>
                <a:cubicBezTo>
                  <a:pt x="618" y="45"/>
                  <a:pt x="633" y="30"/>
                  <a:pt x="633" y="30"/>
                </a:cubicBezTo>
                <a:cubicBezTo>
                  <a:pt x="633" y="15"/>
                  <a:pt x="618" y="0"/>
                  <a:pt x="603" y="0"/>
                </a:cubicBezTo>
                <a:cubicBezTo>
                  <a:pt x="412" y="0"/>
                  <a:pt x="412" y="0"/>
                  <a:pt x="412" y="0"/>
                </a:cubicBezTo>
                <a:cubicBezTo>
                  <a:pt x="412" y="0"/>
                  <a:pt x="397" y="0"/>
                  <a:pt x="397" y="30"/>
                </a:cubicBezTo>
                <a:cubicBezTo>
                  <a:pt x="397" y="221"/>
                  <a:pt x="397" y="221"/>
                  <a:pt x="397" y="221"/>
                </a:cubicBezTo>
                <a:cubicBezTo>
                  <a:pt x="397" y="236"/>
                  <a:pt x="397" y="236"/>
                  <a:pt x="412" y="236"/>
                </a:cubicBezTo>
                <a:cubicBezTo>
                  <a:pt x="426" y="236"/>
                  <a:pt x="426" y="236"/>
                  <a:pt x="426" y="221"/>
                </a:cubicBezTo>
                <a:cubicBezTo>
                  <a:pt x="426" y="74"/>
                  <a:pt x="426" y="74"/>
                  <a:pt x="426" y="74"/>
                </a:cubicBezTo>
                <a:cubicBezTo>
                  <a:pt x="530" y="118"/>
                  <a:pt x="588" y="207"/>
                  <a:pt x="588" y="325"/>
                </a:cubicBezTo>
                <a:cubicBezTo>
                  <a:pt x="588" y="472"/>
                  <a:pt x="471" y="589"/>
                  <a:pt x="309" y="589"/>
                </a:cubicBezTo>
                <a:cubicBezTo>
                  <a:pt x="162" y="589"/>
                  <a:pt x="44" y="472"/>
                  <a:pt x="44" y="325"/>
                </a:cubicBezTo>
                <a:cubicBezTo>
                  <a:pt x="44" y="177"/>
                  <a:pt x="147" y="74"/>
                  <a:pt x="279" y="45"/>
                </a:cubicBezTo>
                <a:cubicBezTo>
                  <a:pt x="279" y="15"/>
                  <a:pt x="279" y="15"/>
                  <a:pt x="279" y="15"/>
                </a:cubicBezTo>
                <a:cubicBezTo>
                  <a:pt x="117" y="30"/>
                  <a:pt x="0" y="162"/>
                  <a:pt x="0" y="325"/>
                </a:cubicBezTo>
                <a:cubicBezTo>
                  <a:pt x="0" y="487"/>
                  <a:pt x="147" y="634"/>
                  <a:pt x="309" y="634"/>
                </a:cubicBezTo>
                <a:cubicBezTo>
                  <a:pt x="485" y="634"/>
                  <a:pt x="633" y="487"/>
                  <a:pt x="633" y="325"/>
                </a:cubicBezTo>
                <a:cubicBezTo>
                  <a:pt x="633" y="207"/>
                  <a:pt x="559" y="104"/>
                  <a:pt x="471" y="4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da-DK" sz="2400" dirty="0"/>
          </a:p>
        </p:txBody>
      </p:sp>
      <p:sp>
        <p:nvSpPr>
          <p:cNvPr id="45" name="Freeform 190">
            <a:extLst>
              <a:ext uri="{FF2B5EF4-FFF2-40B4-BE49-F238E27FC236}">
                <a16:creationId xmlns:a16="http://schemas.microsoft.com/office/drawing/2014/main" id="{1DA07470-1763-4230-853D-EB95E8E8D373}"/>
              </a:ext>
            </a:extLst>
          </p:cNvPr>
          <p:cNvSpPr>
            <a:spLocks noChangeArrowheads="1"/>
          </p:cNvSpPr>
          <p:nvPr/>
        </p:nvSpPr>
        <p:spPr bwMode="auto">
          <a:xfrm>
            <a:off x="6145329" y="1463579"/>
            <a:ext cx="510093" cy="495942"/>
          </a:xfrm>
          <a:custGeom>
            <a:avLst/>
            <a:gdLst>
              <a:gd name="T0" fmla="*/ 148554 w 634"/>
              <a:gd name="T1" fmla="*/ 116331 h 619"/>
              <a:gd name="T2" fmla="*/ 148554 w 634"/>
              <a:gd name="T3" fmla="*/ 116331 h 619"/>
              <a:gd name="T4" fmla="*/ 79325 w 634"/>
              <a:gd name="T5" fmla="*/ 116331 h 619"/>
              <a:gd name="T6" fmla="*/ 68868 w 634"/>
              <a:gd name="T7" fmla="*/ 127103 h 619"/>
              <a:gd name="T8" fmla="*/ 79325 w 634"/>
              <a:gd name="T9" fmla="*/ 132129 h 619"/>
              <a:gd name="T10" fmla="*/ 148554 w 634"/>
              <a:gd name="T11" fmla="*/ 132129 h 619"/>
              <a:gd name="T12" fmla="*/ 153602 w 634"/>
              <a:gd name="T13" fmla="*/ 127103 h 619"/>
              <a:gd name="T14" fmla="*/ 148554 w 634"/>
              <a:gd name="T15" fmla="*/ 116331 h 619"/>
              <a:gd name="T16" fmla="*/ 164419 w 634"/>
              <a:gd name="T17" fmla="*/ 73964 h 619"/>
              <a:gd name="T18" fmla="*/ 164419 w 634"/>
              <a:gd name="T19" fmla="*/ 73964 h 619"/>
              <a:gd name="T20" fmla="*/ 63460 w 634"/>
              <a:gd name="T21" fmla="*/ 73964 h 619"/>
              <a:gd name="T22" fmla="*/ 58412 w 634"/>
              <a:gd name="T23" fmla="*/ 84735 h 619"/>
              <a:gd name="T24" fmla="*/ 63460 w 634"/>
              <a:gd name="T25" fmla="*/ 90121 h 619"/>
              <a:gd name="T26" fmla="*/ 164419 w 634"/>
              <a:gd name="T27" fmla="*/ 90121 h 619"/>
              <a:gd name="T28" fmla="*/ 169827 w 634"/>
              <a:gd name="T29" fmla="*/ 84735 h 619"/>
              <a:gd name="T30" fmla="*/ 164419 w 634"/>
              <a:gd name="T31" fmla="*/ 73964 h 619"/>
              <a:gd name="T32" fmla="*/ 111415 w 634"/>
              <a:gd name="T33" fmla="*/ 0 h 619"/>
              <a:gd name="T34" fmla="*/ 111415 w 634"/>
              <a:gd name="T35" fmla="*/ 0 h 619"/>
              <a:gd name="T36" fmla="*/ 0 w 634"/>
              <a:gd name="T37" fmla="*/ 95147 h 619"/>
              <a:gd name="T38" fmla="*/ 42186 w 634"/>
              <a:gd name="T39" fmla="*/ 174497 h 619"/>
              <a:gd name="T40" fmla="*/ 42186 w 634"/>
              <a:gd name="T41" fmla="*/ 221891 h 619"/>
              <a:gd name="T42" fmla="*/ 90142 w 634"/>
              <a:gd name="T43" fmla="*/ 195681 h 619"/>
              <a:gd name="T44" fmla="*/ 111415 w 634"/>
              <a:gd name="T45" fmla="*/ 195681 h 619"/>
              <a:gd name="T46" fmla="*/ 228239 w 634"/>
              <a:gd name="T47" fmla="*/ 95147 h 619"/>
              <a:gd name="T48" fmla="*/ 111415 w 634"/>
              <a:gd name="T49" fmla="*/ 0 h 619"/>
              <a:gd name="T50" fmla="*/ 111415 w 634"/>
              <a:gd name="T51" fmla="*/ 179882 h 619"/>
              <a:gd name="T52" fmla="*/ 111415 w 634"/>
              <a:gd name="T53" fmla="*/ 179882 h 619"/>
              <a:gd name="T54" fmla="*/ 90142 w 634"/>
              <a:gd name="T55" fmla="*/ 179882 h 619"/>
              <a:gd name="T56" fmla="*/ 58412 w 634"/>
              <a:gd name="T57" fmla="*/ 201066 h 619"/>
              <a:gd name="T58" fmla="*/ 58412 w 634"/>
              <a:gd name="T59" fmla="*/ 164084 h 619"/>
              <a:gd name="T60" fmla="*/ 15865 w 634"/>
              <a:gd name="T61" fmla="*/ 95147 h 619"/>
              <a:gd name="T62" fmla="*/ 111415 w 634"/>
              <a:gd name="T63" fmla="*/ 10771 h 619"/>
              <a:gd name="T64" fmla="*/ 212014 w 634"/>
              <a:gd name="T65" fmla="*/ 95147 h 619"/>
              <a:gd name="T66" fmla="*/ 111415 w 634"/>
              <a:gd name="T67" fmla="*/ 179882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4" h="619">
                <a:moveTo>
                  <a:pt x="412" y="324"/>
                </a:moveTo>
                <a:lnTo>
                  <a:pt x="412" y="324"/>
                </a:lnTo>
                <a:cubicBezTo>
                  <a:pt x="220" y="324"/>
                  <a:pt x="220" y="324"/>
                  <a:pt x="220" y="324"/>
                </a:cubicBezTo>
                <a:cubicBezTo>
                  <a:pt x="206" y="324"/>
                  <a:pt x="191" y="339"/>
                  <a:pt x="191" y="354"/>
                </a:cubicBezTo>
                <a:cubicBezTo>
                  <a:pt x="191" y="354"/>
                  <a:pt x="206" y="368"/>
                  <a:pt x="220" y="368"/>
                </a:cubicBezTo>
                <a:cubicBezTo>
                  <a:pt x="412" y="368"/>
                  <a:pt x="412" y="368"/>
                  <a:pt x="412" y="368"/>
                </a:cubicBezTo>
                <a:cubicBezTo>
                  <a:pt x="426" y="368"/>
                  <a:pt x="426" y="354"/>
                  <a:pt x="426" y="354"/>
                </a:cubicBezTo>
                <a:cubicBezTo>
                  <a:pt x="426" y="339"/>
                  <a:pt x="426" y="324"/>
                  <a:pt x="412" y="324"/>
                </a:cubicBezTo>
                <a:close/>
                <a:moveTo>
                  <a:pt x="456" y="206"/>
                </a:moveTo>
                <a:lnTo>
                  <a:pt x="456" y="206"/>
                </a:lnTo>
                <a:cubicBezTo>
                  <a:pt x="176" y="206"/>
                  <a:pt x="176" y="206"/>
                  <a:pt x="176" y="206"/>
                </a:cubicBezTo>
                <a:cubicBezTo>
                  <a:pt x="162" y="206"/>
                  <a:pt x="162" y="221"/>
                  <a:pt x="162" y="236"/>
                </a:cubicBezTo>
                <a:cubicBezTo>
                  <a:pt x="162" y="236"/>
                  <a:pt x="162" y="251"/>
                  <a:pt x="176" y="251"/>
                </a:cubicBezTo>
                <a:cubicBezTo>
                  <a:pt x="456" y="251"/>
                  <a:pt x="456" y="251"/>
                  <a:pt x="456" y="251"/>
                </a:cubicBezTo>
                <a:lnTo>
                  <a:pt x="471" y="236"/>
                </a:lnTo>
                <a:cubicBezTo>
                  <a:pt x="471" y="221"/>
                  <a:pt x="456" y="206"/>
                  <a:pt x="456" y="206"/>
                </a:cubicBezTo>
                <a:close/>
                <a:moveTo>
                  <a:pt x="309" y="0"/>
                </a:moveTo>
                <a:lnTo>
                  <a:pt x="309" y="0"/>
                </a:lnTo>
                <a:cubicBezTo>
                  <a:pt x="147" y="0"/>
                  <a:pt x="0" y="118"/>
                  <a:pt x="0" y="265"/>
                </a:cubicBezTo>
                <a:cubicBezTo>
                  <a:pt x="0" y="354"/>
                  <a:pt x="44" y="427"/>
                  <a:pt x="117" y="486"/>
                </a:cubicBezTo>
                <a:cubicBezTo>
                  <a:pt x="117" y="618"/>
                  <a:pt x="117" y="618"/>
                  <a:pt x="117" y="618"/>
                </a:cubicBezTo>
                <a:cubicBezTo>
                  <a:pt x="250" y="545"/>
                  <a:pt x="250" y="545"/>
                  <a:pt x="250" y="545"/>
                </a:cubicBezTo>
                <a:cubicBezTo>
                  <a:pt x="279" y="545"/>
                  <a:pt x="294" y="545"/>
                  <a:pt x="309" y="545"/>
                </a:cubicBezTo>
                <a:cubicBezTo>
                  <a:pt x="485" y="545"/>
                  <a:pt x="633" y="427"/>
                  <a:pt x="633" y="265"/>
                </a:cubicBezTo>
                <a:cubicBezTo>
                  <a:pt x="633" y="118"/>
                  <a:pt x="485" y="0"/>
                  <a:pt x="309" y="0"/>
                </a:cubicBezTo>
                <a:close/>
                <a:moveTo>
                  <a:pt x="309" y="501"/>
                </a:moveTo>
                <a:lnTo>
                  <a:pt x="309" y="501"/>
                </a:lnTo>
                <a:cubicBezTo>
                  <a:pt x="294" y="501"/>
                  <a:pt x="265" y="501"/>
                  <a:pt x="250" y="501"/>
                </a:cubicBezTo>
                <a:cubicBezTo>
                  <a:pt x="162" y="560"/>
                  <a:pt x="162" y="560"/>
                  <a:pt x="162" y="560"/>
                </a:cubicBezTo>
                <a:cubicBezTo>
                  <a:pt x="162" y="457"/>
                  <a:pt x="162" y="457"/>
                  <a:pt x="162" y="457"/>
                </a:cubicBezTo>
                <a:cubicBezTo>
                  <a:pt x="88" y="427"/>
                  <a:pt x="44" y="354"/>
                  <a:pt x="44" y="265"/>
                </a:cubicBezTo>
                <a:cubicBezTo>
                  <a:pt x="44" y="133"/>
                  <a:pt x="162" y="30"/>
                  <a:pt x="309" y="30"/>
                </a:cubicBezTo>
                <a:cubicBezTo>
                  <a:pt x="471" y="30"/>
                  <a:pt x="588" y="133"/>
                  <a:pt x="588" y="265"/>
                </a:cubicBezTo>
                <a:cubicBezTo>
                  <a:pt x="588" y="398"/>
                  <a:pt x="471" y="501"/>
                  <a:pt x="309" y="501"/>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908" tIns="60955" rIns="121908" bIns="60955" anchor="ctr"/>
          <a:lstStyle/>
          <a:p>
            <a:endParaRPr lang="da-DK" sz="2400" dirty="0"/>
          </a:p>
        </p:txBody>
      </p:sp>
      <p:sp>
        <p:nvSpPr>
          <p:cNvPr id="47" name="Freeform 142">
            <a:extLst>
              <a:ext uri="{FF2B5EF4-FFF2-40B4-BE49-F238E27FC236}">
                <a16:creationId xmlns:a16="http://schemas.microsoft.com/office/drawing/2014/main" id="{90EC59F7-AE8E-4728-93FF-C601F19ADD5D}"/>
              </a:ext>
            </a:extLst>
          </p:cNvPr>
          <p:cNvSpPr>
            <a:spLocks noChangeArrowheads="1"/>
          </p:cNvSpPr>
          <p:nvPr/>
        </p:nvSpPr>
        <p:spPr bwMode="auto">
          <a:xfrm>
            <a:off x="2367387" y="3730005"/>
            <a:ext cx="385040" cy="371940"/>
          </a:xfrm>
          <a:custGeom>
            <a:avLst/>
            <a:gdLst>
              <a:gd name="T0" fmla="*/ 191475 w 602"/>
              <a:gd name="T1" fmla="*/ 86805 h 595"/>
              <a:gd name="T2" fmla="*/ 191475 w 602"/>
              <a:gd name="T3" fmla="*/ 86805 h 595"/>
              <a:gd name="T4" fmla="*/ 207010 w 602"/>
              <a:gd name="T5" fmla="*/ 114540 h 595"/>
              <a:gd name="T6" fmla="*/ 163657 w 602"/>
              <a:gd name="T7" fmla="*/ 96891 h 595"/>
              <a:gd name="T8" fmla="*/ 148122 w 602"/>
              <a:gd name="T9" fmla="*/ 99412 h 595"/>
              <a:gd name="T10" fmla="*/ 86706 w 602"/>
              <a:gd name="T11" fmla="*/ 48625 h 595"/>
              <a:gd name="T12" fmla="*/ 148122 w 602"/>
              <a:gd name="T13" fmla="*/ 0 h 595"/>
              <a:gd name="T14" fmla="*/ 217126 w 602"/>
              <a:gd name="T15" fmla="*/ 48625 h 595"/>
              <a:gd name="T16" fmla="*/ 191475 w 602"/>
              <a:gd name="T17" fmla="*/ 86805 h 595"/>
              <a:gd name="T18" fmla="*/ 74061 w 602"/>
              <a:gd name="T19" fmla="*/ 53668 h 595"/>
              <a:gd name="T20" fmla="*/ 74061 w 602"/>
              <a:gd name="T21" fmla="*/ 53668 h 595"/>
              <a:gd name="T22" fmla="*/ 143065 w 602"/>
              <a:gd name="T23" fmla="*/ 112019 h 595"/>
              <a:gd name="T24" fmla="*/ 158238 w 602"/>
              <a:gd name="T25" fmla="*/ 109497 h 595"/>
              <a:gd name="T26" fmla="*/ 158238 w 602"/>
              <a:gd name="T27" fmla="*/ 109497 h 595"/>
              <a:gd name="T28" fmla="*/ 158238 w 602"/>
              <a:gd name="T29" fmla="*/ 109497 h 595"/>
              <a:gd name="T30" fmla="*/ 194004 w 602"/>
              <a:gd name="T31" fmla="*/ 124985 h 595"/>
              <a:gd name="T32" fmla="*/ 102241 w 602"/>
              <a:gd name="T33" fmla="*/ 183336 h 595"/>
              <a:gd name="T34" fmla="*/ 81648 w 602"/>
              <a:gd name="T35" fmla="*/ 178293 h 595"/>
              <a:gd name="T36" fmla="*/ 13006 w 602"/>
              <a:gd name="T37" fmla="*/ 206388 h 595"/>
              <a:gd name="T38" fmla="*/ 35766 w 602"/>
              <a:gd name="T39" fmla="*/ 165687 h 595"/>
              <a:gd name="T40" fmla="*/ 0 w 602"/>
              <a:gd name="T41" fmla="*/ 106976 h 595"/>
              <a:gd name="T42" fmla="*/ 79119 w 602"/>
              <a:gd name="T43" fmla="*/ 33137 h 595"/>
              <a:gd name="T44" fmla="*/ 74061 w 602"/>
              <a:gd name="T45" fmla="*/ 53668 h 5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2" h="595">
                <a:moveTo>
                  <a:pt x="530" y="241"/>
                </a:moveTo>
                <a:lnTo>
                  <a:pt x="530" y="241"/>
                </a:lnTo>
                <a:cubicBezTo>
                  <a:pt x="523" y="248"/>
                  <a:pt x="523" y="290"/>
                  <a:pt x="573" y="318"/>
                </a:cubicBezTo>
                <a:cubicBezTo>
                  <a:pt x="573" y="318"/>
                  <a:pt x="502" y="332"/>
                  <a:pt x="453" y="269"/>
                </a:cubicBezTo>
                <a:cubicBezTo>
                  <a:pt x="438" y="269"/>
                  <a:pt x="424" y="276"/>
                  <a:pt x="410" y="276"/>
                </a:cubicBezTo>
                <a:cubicBezTo>
                  <a:pt x="304" y="276"/>
                  <a:pt x="240" y="212"/>
                  <a:pt x="240" y="135"/>
                </a:cubicBezTo>
                <a:cubicBezTo>
                  <a:pt x="240" y="64"/>
                  <a:pt x="304" y="0"/>
                  <a:pt x="410" y="0"/>
                </a:cubicBezTo>
                <a:cubicBezTo>
                  <a:pt x="516" y="0"/>
                  <a:pt x="601" y="64"/>
                  <a:pt x="601" y="135"/>
                </a:cubicBezTo>
                <a:cubicBezTo>
                  <a:pt x="601" y="177"/>
                  <a:pt x="573" y="219"/>
                  <a:pt x="530" y="241"/>
                </a:cubicBezTo>
                <a:close/>
                <a:moveTo>
                  <a:pt x="205" y="149"/>
                </a:moveTo>
                <a:lnTo>
                  <a:pt x="205" y="149"/>
                </a:lnTo>
                <a:cubicBezTo>
                  <a:pt x="212" y="233"/>
                  <a:pt x="283" y="304"/>
                  <a:pt x="396" y="311"/>
                </a:cubicBezTo>
                <a:cubicBezTo>
                  <a:pt x="410" y="311"/>
                  <a:pt x="424" y="311"/>
                  <a:pt x="438" y="304"/>
                </a:cubicBezTo>
                <a:cubicBezTo>
                  <a:pt x="474" y="339"/>
                  <a:pt x="516" y="347"/>
                  <a:pt x="537" y="347"/>
                </a:cubicBezTo>
                <a:cubicBezTo>
                  <a:pt x="516" y="439"/>
                  <a:pt x="424" y="509"/>
                  <a:pt x="283" y="509"/>
                </a:cubicBezTo>
                <a:cubicBezTo>
                  <a:pt x="269" y="509"/>
                  <a:pt x="248" y="502"/>
                  <a:pt x="226" y="495"/>
                </a:cubicBezTo>
                <a:cubicBezTo>
                  <a:pt x="156" y="594"/>
                  <a:pt x="36" y="573"/>
                  <a:pt x="36" y="573"/>
                </a:cubicBezTo>
                <a:cubicBezTo>
                  <a:pt x="120" y="537"/>
                  <a:pt x="120" y="467"/>
                  <a:pt x="99" y="460"/>
                </a:cubicBezTo>
                <a:cubicBezTo>
                  <a:pt x="36" y="424"/>
                  <a:pt x="0" y="361"/>
                  <a:pt x="0" y="297"/>
                </a:cubicBezTo>
                <a:cubicBezTo>
                  <a:pt x="0" y="198"/>
                  <a:pt x="92" y="113"/>
                  <a:pt x="219" y="92"/>
                </a:cubicBezTo>
                <a:cubicBezTo>
                  <a:pt x="212" y="113"/>
                  <a:pt x="205" y="128"/>
                  <a:pt x="205" y="149"/>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da-DK" sz="2400" dirty="0"/>
          </a:p>
        </p:txBody>
      </p:sp>
      <p:sp>
        <p:nvSpPr>
          <p:cNvPr id="48" name="Freeform 39">
            <a:extLst>
              <a:ext uri="{FF2B5EF4-FFF2-40B4-BE49-F238E27FC236}">
                <a16:creationId xmlns:a16="http://schemas.microsoft.com/office/drawing/2014/main" id="{479EB20F-E5C1-4DB8-8F90-F9FCF354E002}"/>
              </a:ext>
            </a:extLst>
          </p:cNvPr>
          <p:cNvSpPr>
            <a:spLocks/>
          </p:cNvSpPr>
          <p:nvPr/>
        </p:nvSpPr>
        <p:spPr bwMode="auto">
          <a:xfrm>
            <a:off x="1138525" y="4449356"/>
            <a:ext cx="395817" cy="366184"/>
          </a:xfrm>
          <a:custGeom>
            <a:avLst/>
            <a:gdLst>
              <a:gd name="T0" fmla="*/ 92 w 187"/>
              <a:gd name="T1" fmla="*/ 0 h 173"/>
              <a:gd name="T2" fmla="*/ 118 w 187"/>
              <a:gd name="T3" fmla="*/ 68 h 173"/>
              <a:gd name="T4" fmla="*/ 187 w 187"/>
              <a:gd name="T5" fmla="*/ 68 h 173"/>
              <a:gd name="T6" fmla="*/ 128 w 187"/>
              <a:gd name="T7" fmla="*/ 108 h 173"/>
              <a:gd name="T8" fmla="*/ 153 w 187"/>
              <a:gd name="T9" fmla="*/ 173 h 173"/>
              <a:gd name="T10" fmla="*/ 92 w 187"/>
              <a:gd name="T11" fmla="*/ 134 h 173"/>
              <a:gd name="T12" fmla="*/ 36 w 187"/>
              <a:gd name="T13" fmla="*/ 173 h 173"/>
              <a:gd name="T14" fmla="*/ 55 w 187"/>
              <a:gd name="T15" fmla="*/ 108 h 173"/>
              <a:gd name="T16" fmla="*/ 0 w 187"/>
              <a:gd name="T17" fmla="*/ 68 h 173"/>
              <a:gd name="T18" fmla="*/ 71 w 187"/>
              <a:gd name="T19" fmla="*/ 68 h 173"/>
              <a:gd name="T20" fmla="*/ 92 w 187"/>
              <a:gd name="T21" fmla="*/ 0 h 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73">
                <a:moveTo>
                  <a:pt x="92" y="0"/>
                </a:moveTo>
                <a:lnTo>
                  <a:pt x="118" y="68"/>
                </a:lnTo>
                <a:lnTo>
                  <a:pt x="187" y="68"/>
                </a:lnTo>
                <a:lnTo>
                  <a:pt x="128" y="108"/>
                </a:lnTo>
                <a:lnTo>
                  <a:pt x="153" y="173"/>
                </a:lnTo>
                <a:lnTo>
                  <a:pt x="92" y="134"/>
                </a:lnTo>
                <a:lnTo>
                  <a:pt x="36" y="173"/>
                </a:lnTo>
                <a:lnTo>
                  <a:pt x="55" y="108"/>
                </a:lnTo>
                <a:lnTo>
                  <a:pt x="0" y="68"/>
                </a:lnTo>
                <a:lnTo>
                  <a:pt x="71" y="68"/>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2400" dirty="0"/>
          </a:p>
        </p:txBody>
      </p:sp>
      <p:pic>
        <p:nvPicPr>
          <p:cNvPr id="49" name="Billede 48" descr="Et billede, der indeholder sidder, sort, skilt, rød&#10;&#10;Automatisk genereret beskrivelse">
            <a:extLst>
              <a:ext uri="{FF2B5EF4-FFF2-40B4-BE49-F238E27FC236}">
                <a16:creationId xmlns:a16="http://schemas.microsoft.com/office/drawing/2014/main" id="{683123CE-49E3-43C7-97A4-6A6E5178F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93" y="159668"/>
            <a:ext cx="3063635" cy="501648"/>
          </a:xfrm>
          <a:prstGeom prst="rect">
            <a:avLst/>
          </a:prstGeom>
        </p:spPr>
      </p:pic>
      <p:cxnSp>
        <p:nvCxnSpPr>
          <p:cNvPr id="46" name="Straight Arrow Connector 38">
            <a:extLst>
              <a:ext uri="{FF2B5EF4-FFF2-40B4-BE49-F238E27FC236}">
                <a16:creationId xmlns:a16="http://schemas.microsoft.com/office/drawing/2014/main" id="{EC1049A6-EE56-4753-925B-B8E12FFBE2FF}"/>
              </a:ext>
            </a:extLst>
          </p:cNvPr>
          <p:cNvCxnSpPr>
            <a:cxnSpLocks/>
          </p:cNvCxnSpPr>
          <p:nvPr/>
        </p:nvCxnSpPr>
        <p:spPr>
          <a:xfrm flipH="1">
            <a:off x="3080859" y="3512531"/>
            <a:ext cx="369852" cy="233549"/>
          </a:xfrm>
          <a:prstGeom prst="straightConnector1">
            <a:avLst/>
          </a:prstGeom>
          <a:ln w="38100">
            <a:solidFill>
              <a:schemeClr val="bg1">
                <a:lumMod val="75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50" name="Oval 22">
            <a:extLst>
              <a:ext uri="{FF2B5EF4-FFF2-40B4-BE49-F238E27FC236}">
                <a16:creationId xmlns:a16="http://schemas.microsoft.com/office/drawing/2014/main" id="{013F6772-B367-1919-89AC-8D339F1A59E0}"/>
              </a:ext>
            </a:extLst>
          </p:cNvPr>
          <p:cNvSpPr>
            <a:spLocks noChangeAspect="1"/>
          </p:cNvSpPr>
          <p:nvPr/>
        </p:nvSpPr>
        <p:spPr>
          <a:xfrm>
            <a:off x="6885942" y="208243"/>
            <a:ext cx="1168996" cy="1168994"/>
          </a:xfrm>
          <a:prstGeom prst="ellipse">
            <a:avLst/>
          </a:prstGeom>
          <a:solidFill>
            <a:srgbClr val="FFBD37">
              <a:lumMod val="60000"/>
              <a:lumOff val="40000"/>
            </a:srgbClr>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a:latin typeface="Montserrat Light" pitchFamily="2" charset="77"/>
              </a:rPr>
              <a:t>S</a:t>
            </a:r>
            <a:r>
              <a:rPr lang="en-US" sz="1000" kern="0" noProof="0" dirty="0" err="1" smtClean="0">
                <a:latin typeface="Montserrat Light" pitchFamily="2" charset="77"/>
              </a:rPr>
              <a:t>preading</a:t>
            </a:r>
            <a:endParaRPr kumimoji="0" lang="en-US" sz="1000" i="0" u="none" strike="noStrike" kern="0" cap="none" spc="0" normalizeH="0" baseline="0" noProof="0" dirty="0" smtClean="0">
              <a:ln>
                <a:noFill/>
              </a:ln>
              <a:effectLst/>
              <a:uLnTx/>
              <a:uFillTx/>
              <a:latin typeface="Montserrat Light" pitchFamily="2" charset="77"/>
            </a:endParaRPr>
          </a:p>
        </p:txBody>
      </p:sp>
      <p:pic>
        <p:nvPicPr>
          <p:cNvPr id="52" name="Grafik 9" descr="Spirende frø med massiv udfyldning">
            <a:extLst>
              <a:ext uri="{FF2B5EF4-FFF2-40B4-BE49-F238E27FC236}">
                <a16:creationId xmlns:a16="http://schemas.microsoft.com/office/drawing/2014/main" id="{0B423E9D-BD28-79BF-8BF6-C2AE431EE13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539324" y="1224837"/>
            <a:ext cx="614876" cy="614876"/>
          </a:xfrm>
          <a:prstGeom prst="rect">
            <a:avLst/>
          </a:prstGeom>
        </p:spPr>
      </p:pic>
      <p:pic>
        <p:nvPicPr>
          <p:cNvPr id="58" name="Grafik 9" descr="Spirende frø med massiv udfyldning">
            <a:extLst>
              <a:ext uri="{FF2B5EF4-FFF2-40B4-BE49-F238E27FC236}">
                <a16:creationId xmlns:a16="http://schemas.microsoft.com/office/drawing/2014/main" id="{0B423E9D-BD28-79BF-8BF6-C2AE431EE13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691724" y="1377237"/>
            <a:ext cx="614876" cy="614876"/>
          </a:xfrm>
          <a:prstGeom prst="rect">
            <a:avLst/>
          </a:prstGeom>
        </p:spPr>
      </p:pic>
      <p:cxnSp>
        <p:nvCxnSpPr>
          <p:cNvPr id="60" name="Straight Arrow Connector 59">
            <a:extLst>
              <a:ext uri="{FF2B5EF4-FFF2-40B4-BE49-F238E27FC236}">
                <a16:creationId xmlns:a16="http://schemas.microsoft.com/office/drawing/2014/main" id="{206BE54E-274E-C54A-80AE-8A2F60D70F0F}"/>
              </a:ext>
            </a:extLst>
          </p:cNvPr>
          <p:cNvCxnSpPr/>
          <p:nvPr/>
        </p:nvCxnSpPr>
        <p:spPr>
          <a:xfrm flipV="1">
            <a:off x="6689912" y="1180334"/>
            <a:ext cx="371588" cy="192711"/>
          </a:xfrm>
          <a:prstGeom prst="straightConnector1">
            <a:avLst/>
          </a:prstGeom>
          <a:ln w="38100">
            <a:solidFill>
              <a:schemeClr val="bg1">
                <a:lumMod val="75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6433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90" y="109580"/>
            <a:ext cx="6064883" cy="630253"/>
          </a:xfrm>
        </p:spPr>
        <p:txBody>
          <a:bodyPr/>
          <a:lstStyle/>
          <a:p>
            <a:r>
              <a:rPr lang="en-GB" dirty="0" smtClean="0"/>
              <a:t>Why did/do we succeed?</a:t>
            </a:r>
            <a:endParaRPr lang="en-GB" dirty="0"/>
          </a:p>
        </p:txBody>
      </p:sp>
      <p:sp>
        <p:nvSpPr>
          <p:cNvPr id="3" name="Content Placeholder 2"/>
          <p:cNvSpPr>
            <a:spLocks noGrp="1"/>
          </p:cNvSpPr>
          <p:nvPr>
            <p:ph idx="1"/>
          </p:nvPr>
        </p:nvSpPr>
        <p:spPr>
          <a:xfrm>
            <a:off x="157942" y="739833"/>
            <a:ext cx="8778240" cy="4553279"/>
          </a:xfrm>
        </p:spPr>
        <p:txBody>
          <a:bodyPr/>
          <a:lstStyle/>
          <a:p>
            <a:r>
              <a:rPr lang="en-GB" b="1" dirty="0" smtClean="0"/>
              <a:t>History:</a:t>
            </a:r>
          </a:p>
          <a:p>
            <a:pPr lvl="1"/>
            <a:r>
              <a:rPr lang="en-GB" dirty="0" smtClean="0"/>
              <a:t>Small country </a:t>
            </a:r>
            <a:r>
              <a:rPr lang="en-GB" dirty="0" smtClean="0">
                <a:sym typeface="Wingdings" panose="05000000000000000000" pitchFamily="2" charset="2"/>
              </a:rPr>
              <a:t></a:t>
            </a:r>
          </a:p>
          <a:p>
            <a:pPr lvl="1"/>
            <a:r>
              <a:rPr lang="en-GB" dirty="0" smtClean="0">
                <a:sym typeface="Wingdings" panose="05000000000000000000" pitchFamily="2" charset="2"/>
              </a:rPr>
              <a:t>Tradition for developing pharmacy practice</a:t>
            </a:r>
          </a:p>
          <a:p>
            <a:pPr lvl="1"/>
            <a:r>
              <a:rPr lang="en-GB" dirty="0" smtClean="0">
                <a:sym typeface="Wingdings" panose="05000000000000000000" pitchFamily="2" charset="2"/>
              </a:rPr>
              <a:t>Pharmacist union – local pharmacy circle association </a:t>
            </a:r>
          </a:p>
          <a:p>
            <a:pPr marL="265113" lvl="1" indent="0">
              <a:buNone/>
            </a:pPr>
            <a:r>
              <a:rPr lang="en-GB" dirty="0" smtClean="0">
                <a:sym typeface="Wingdings" panose="05000000000000000000" pitchFamily="2" charset="2"/>
              </a:rPr>
              <a:t>work – network days – Pharmacy Association consultancy</a:t>
            </a:r>
          </a:p>
          <a:p>
            <a:pPr lvl="1"/>
            <a:r>
              <a:rPr lang="en-GB" dirty="0" smtClean="0">
                <a:sym typeface="Wingdings" panose="05000000000000000000" pitchFamily="2" charset="2"/>
              </a:rPr>
              <a:t>UPPER network</a:t>
            </a:r>
          </a:p>
          <a:p>
            <a:r>
              <a:rPr lang="en-GB" b="1" dirty="0" smtClean="0">
                <a:sym typeface="Wingdings" panose="05000000000000000000" pitchFamily="2" charset="2"/>
              </a:rPr>
              <a:t>Steering group: </a:t>
            </a:r>
            <a:r>
              <a:rPr lang="en-GB" sz="1800" dirty="0" smtClean="0">
                <a:sym typeface="Wingdings" panose="05000000000000000000" pitchFamily="2" charset="2"/>
              </a:rPr>
              <a:t>Composition, structure, secretarial support, hard work… and a lot of laughing </a:t>
            </a:r>
          </a:p>
          <a:p>
            <a:r>
              <a:rPr lang="en-GB" b="1" dirty="0" smtClean="0">
                <a:sym typeface="Wingdings" panose="05000000000000000000" pitchFamily="2" charset="2"/>
              </a:rPr>
              <a:t>Communication: </a:t>
            </a:r>
            <a:r>
              <a:rPr lang="en-GB" sz="1800" dirty="0" smtClean="0">
                <a:sym typeface="Wingdings" panose="05000000000000000000" pitchFamily="2" charset="2"/>
              </a:rPr>
              <a:t>All three unions/universities/Pharmakon, strategy, </a:t>
            </a:r>
            <a:r>
              <a:rPr lang="en-GB" sz="1800" dirty="0" err="1" smtClean="0">
                <a:sym typeface="Wingdings" panose="05000000000000000000" pitchFamily="2" charset="2"/>
              </a:rPr>
              <a:t>dissimination</a:t>
            </a:r>
            <a:r>
              <a:rPr lang="en-GB" sz="1800" dirty="0" smtClean="0">
                <a:sym typeface="Wingdings" panose="05000000000000000000" pitchFamily="2" charset="2"/>
              </a:rPr>
              <a:t>/outreach/</a:t>
            </a:r>
            <a:r>
              <a:rPr lang="en-GB" sz="1800" dirty="0" err="1" smtClean="0">
                <a:sym typeface="Wingdings" panose="05000000000000000000" pitchFamily="2" charset="2"/>
              </a:rPr>
              <a:t>SoMe</a:t>
            </a:r>
            <a:endParaRPr lang="en-GB" sz="1800" dirty="0" smtClean="0">
              <a:sym typeface="Wingdings" panose="05000000000000000000" pitchFamily="2" charset="2"/>
            </a:endParaRPr>
          </a:p>
          <a:p>
            <a:r>
              <a:rPr lang="en-GB" b="1" dirty="0" smtClean="0">
                <a:sym typeface="Wingdings" panose="05000000000000000000" pitchFamily="2" charset="2"/>
              </a:rPr>
              <a:t>Projects:</a:t>
            </a:r>
          </a:p>
          <a:p>
            <a:pPr lvl="1"/>
            <a:r>
              <a:rPr lang="en-GB" dirty="0" smtClean="0">
                <a:sym typeface="Wingdings" panose="05000000000000000000" pitchFamily="2" charset="2"/>
              </a:rPr>
              <a:t>Makes work more interesting and varied</a:t>
            </a:r>
          </a:p>
          <a:p>
            <a:pPr lvl="1"/>
            <a:r>
              <a:rPr lang="en-GB" dirty="0">
                <a:sym typeface="Wingdings" panose="05000000000000000000" pitchFamily="2" charset="2"/>
              </a:rPr>
              <a:t>R</a:t>
            </a:r>
            <a:r>
              <a:rPr lang="en-GB" dirty="0" smtClean="0">
                <a:sym typeface="Wingdings" panose="05000000000000000000" pitchFamily="2" charset="2"/>
              </a:rPr>
              <a:t>oom for all types of projects</a:t>
            </a:r>
          </a:p>
          <a:p>
            <a:pPr lvl="1"/>
            <a:endParaRPr lang="en-GB" dirty="0" smtClean="0">
              <a:sym typeface="Wingdings" panose="05000000000000000000" pitchFamily="2" charset="2"/>
            </a:endParaRPr>
          </a:p>
          <a:p>
            <a:endParaRPr lang="en-GB" dirty="0" smtClean="0"/>
          </a:p>
          <a:p>
            <a:pPr lvl="1"/>
            <a:endParaRPr lang="en-GB" dirty="0"/>
          </a:p>
        </p:txBody>
      </p:sp>
      <p:sp>
        <p:nvSpPr>
          <p:cNvPr id="4" name="Footer Placeholder 3"/>
          <p:cNvSpPr>
            <a:spLocks noGrp="1"/>
          </p:cNvSpPr>
          <p:nvPr>
            <p:ph type="ftr" sz="quarter" idx="3"/>
          </p:nvPr>
        </p:nvSpPr>
        <p:spPr/>
        <p:txBody>
          <a:bodyPr/>
          <a:lstStyle/>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5526" y="4295178"/>
            <a:ext cx="1886989" cy="105612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2745" y="3882544"/>
            <a:ext cx="1568371" cy="1021484"/>
          </a:xfrm>
          <a:prstGeom prst="rect">
            <a:avLst/>
          </a:prstGeom>
        </p:spPr>
      </p:pic>
      <p:pic>
        <p:nvPicPr>
          <p:cNvPr id="7" name="Picture 6"/>
          <p:cNvPicPr>
            <a:picLocks noChangeAspect="1"/>
          </p:cNvPicPr>
          <p:nvPr/>
        </p:nvPicPr>
        <p:blipFill>
          <a:blip r:embed="rId5"/>
          <a:stretch>
            <a:fillRect/>
          </a:stretch>
        </p:blipFill>
        <p:spPr>
          <a:xfrm>
            <a:off x="7065326" y="821214"/>
            <a:ext cx="1907388" cy="1379913"/>
          </a:xfrm>
          <a:prstGeom prst="rect">
            <a:avLst/>
          </a:prstGeom>
        </p:spPr>
      </p:pic>
    </p:spTree>
    <p:extLst>
      <p:ext uri="{BB962C8B-B14F-4D97-AF65-F5344CB8AC3E}">
        <p14:creationId xmlns:p14="http://schemas.microsoft.com/office/powerpoint/2010/main" val="366298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descr="Et billede, der indeholder indendørs, gulv, loft, bord&#10;&#10;Automatisk genereret beskrivelse">
            <a:extLst>
              <a:ext uri="{FF2B5EF4-FFF2-40B4-BE49-F238E27FC236}">
                <a16:creationId xmlns:a16="http://schemas.microsoft.com/office/drawing/2014/main" id="{37BE3960-07B1-4217-8B2D-3F4189AFEE8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6667"/>
          <a:stretch/>
        </p:blipFill>
        <p:spPr>
          <a:xfrm>
            <a:off x="20" y="-1"/>
            <a:ext cx="9143980" cy="5714990"/>
          </a:xfrm>
          <a:noFill/>
        </p:spPr>
      </p:pic>
      <p:sp>
        <p:nvSpPr>
          <p:cNvPr id="2" name="Tankeboble: sky 1">
            <a:extLst>
              <a:ext uri="{FF2B5EF4-FFF2-40B4-BE49-F238E27FC236}">
                <a16:creationId xmlns:a16="http://schemas.microsoft.com/office/drawing/2014/main" id="{351D0AE8-5176-44CB-A46D-501B6F942728}"/>
              </a:ext>
            </a:extLst>
          </p:cNvPr>
          <p:cNvSpPr/>
          <p:nvPr/>
        </p:nvSpPr>
        <p:spPr>
          <a:xfrm>
            <a:off x="-1" y="3473356"/>
            <a:ext cx="4490113" cy="2241633"/>
          </a:xfrm>
          <a:prstGeom prst="cloudCallout">
            <a:avLst>
              <a:gd name="adj1" fmla="val 61554"/>
              <a:gd name="adj2" fmla="val 445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r>
              <a:rPr lang="en-GB" sz="1600" b="1" dirty="0"/>
              <a:t>Research </a:t>
            </a:r>
            <a:r>
              <a:rPr lang="en-GB" sz="1600" b="1" dirty="0" smtClean="0"/>
              <a:t>projects </a:t>
            </a:r>
          </a:p>
          <a:p>
            <a:pPr algn="ctr"/>
            <a:r>
              <a:rPr lang="en-GB" sz="1200" dirty="0" smtClean="0"/>
              <a:t>(some large and international)</a:t>
            </a:r>
            <a:endParaRPr lang="en-GB" sz="1200" dirty="0"/>
          </a:p>
          <a:p>
            <a:pPr algn="ctr"/>
            <a:endParaRPr lang="en-GB" dirty="0"/>
          </a:p>
          <a:p>
            <a:pPr algn="ctr"/>
            <a:r>
              <a:rPr lang="en-GB" sz="1600" b="1" dirty="0" smtClean="0"/>
              <a:t>Practice-based projects </a:t>
            </a:r>
          </a:p>
          <a:p>
            <a:pPr algn="ctr"/>
            <a:r>
              <a:rPr lang="en-GB" sz="1200" dirty="0" smtClean="0"/>
              <a:t>(some small and just taking place in a </a:t>
            </a:r>
            <a:r>
              <a:rPr lang="en-GB" sz="1200" dirty="0" err="1" smtClean="0"/>
              <a:t>sigle</a:t>
            </a:r>
            <a:r>
              <a:rPr lang="en-GB" sz="1200" dirty="0" smtClean="0"/>
              <a:t> pharmacy)</a:t>
            </a:r>
          </a:p>
          <a:p>
            <a:pPr algn="ctr"/>
            <a:endParaRPr lang="en-GB" dirty="0"/>
          </a:p>
          <a:p>
            <a:pPr algn="ctr"/>
            <a:endParaRPr lang="en-GB" dirty="0"/>
          </a:p>
          <a:p>
            <a:pPr algn="ctr"/>
            <a:r>
              <a:rPr lang="en-GB" dirty="0"/>
              <a:t> </a:t>
            </a:r>
          </a:p>
        </p:txBody>
      </p:sp>
      <p:sp>
        <p:nvSpPr>
          <p:cNvPr id="4" name="Tankeboble: sky 3">
            <a:extLst>
              <a:ext uri="{FF2B5EF4-FFF2-40B4-BE49-F238E27FC236}">
                <a16:creationId xmlns:a16="http://schemas.microsoft.com/office/drawing/2014/main" id="{018AE891-C7CE-4B63-B61C-3C8C0D6A71AB}"/>
              </a:ext>
            </a:extLst>
          </p:cNvPr>
          <p:cNvSpPr/>
          <p:nvPr/>
        </p:nvSpPr>
        <p:spPr>
          <a:xfrm>
            <a:off x="4571999" y="1552353"/>
            <a:ext cx="4490113" cy="3041819"/>
          </a:xfrm>
          <a:prstGeom prst="cloudCallout">
            <a:avLst>
              <a:gd name="adj1" fmla="val -27245"/>
              <a:gd name="adj2" fmla="val 872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a:p>
            <a:pPr algn="ctr"/>
            <a:endParaRPr lang="en-GB" dirty="0"/>
          </a:p>
          <a:p>
            <a:pPr algn="ctr"/>
            <a:r>
              <a:rPr lang="en-GB" dirty="0"/>
              <a:t>Covering practice at the community pharmacy</a:t>
            </a:r>
          </a:p>
          <a:p>
            <a:pPr marL="171450" indent="-171450" algn="ctr">
              <a:buFontTx/>
              <a:buChar char="-"/>
            </a:pPr>
            <a:endParaRPr lang="en-GB" dirty="0"/>
          </a:p>
          <a:p>
            <a:pPr algn="ctr"/>
            <a:r>
              <a:rPr lang="en-GB" dirty="0"/>
              <a:t>Development of new pharmacy health services</a:t>
            </a:r>
          </a:p>
          <a:p>
            <a:pPr algn="ctr"/>
            <a:endParaRPr lang="en-GB" dirty="0"/>
          </a:p>
          <a:p>
            <a:pPr algn="ctr"/>
            <a:r>
              <a:rPr lang="en-GB" dirty="0"/>
              <a:t>Improvement of existing tasks and services</a:t>
            </a:r>
          </a:p>
          <a:p>
            <a:pPr algn="ctr"/>
            <a:endParaRPr lang="da-DK" dirty="0"/>
          </a:p>
          <a:p>
            <a:pPr algn="ctr"/>
            <a:endParaRPr lang="da-DK" dirty="0"/>
          </a:p>
          <a:p>
            <a:pPr algn="ctr"/>
            <a:r>
              <a:rPr lang="da-DK" dirty="0"/>
              <a:t> </a:t>
            </a:r>
          </a:p>
        </p:txBody>
      </p:sp>
    </p:spTree>
    <p:extLst>
      <p:ext uri="{BB962C8B-B14F-4D97-AF65-F5344CB8AC3E}">
        <p14:creationId xmlns:p14="http://schemas.microsoft.com/office/powerpoint/2010/main" val="5814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4295D-6D19-4ED5-A019-EEE37F35BC05}"/>
              </a:ext>
            </a:extLst>
          </p:cNvPr>
          <p:cNvSpPr>
            <a:spLocks noGrp="1"/>
          </p:cNvSpPr>
          <p:nvPr>
            <p:ph type="title"/>
          </p:nvPr>
        </p:nvSpPr>
        <p:spPr/>
        <p:txBody>
          <a:bodyPr/>
          <a:lstStyle/>
          <a:p>
            <a:r>
              <a:rPr lang="en-GB" sz="2400" dirty="0"/>
              <a:t>Completed </a:t>
            </a:r>
            <a:r>
              <a:rPr lang="en-GB" sz="2400" dirty="0" smtClean="0"/>
              <a:t>projects I </a:t>
            </a:r>
            <a:r>
              <a:rPr lang="en-GB" sz="1600" dirty="0" smtClean="0"/>
              <a:t>(some of the 45)</a:t>
            </a:r>
            <a:endParaRPr lang="en-GB" sz="1600" dirty="0">
              <a:solidFill>
                <a:srgbClr val="FF0000"/>
              </a:solidFill>
            </a:endParaRPr>
          </a:p>
        </p:txBody>
      </p:sp>
      <p:sp>
        <p:nvSpPr>
          <p:cNvPr id="4" name="Pladsholder til sidefod 3">
            <a:extLst>
              <a:ext uri="{FF2B5EF4-FFF2-40B4-BE49-F238E27FC236}">
                <a16:creationId xmlns:a16="http://schemas.microsoft.com/office/drawing/2014/main" id="{4DDFCFF6-4DEF-46AE-98D7-A10F0E1C03D5}"/>
              </a:ext>
            </a:extLst>
          </p:cNvPr>
          <p:cNvSpPr>
            <a:spLocks noGrp="1"/>
          </p:cNvSpPr>
          <p:nvPr>
            <p:ph type="ftr" sz="quarter" idx="3"/>
          </p:nvPr>
        </p:nvSpPr>
        <p:spPr/>
        <p:txBody>
          <a:bodyPr/>
          <a:lstStyle/>
          <a:p>
            <a:endParaRPr lang="da-DK" dirty="0"/>
          </a:p>
        </p:txBody>
      </p:sp>
      <p:graphicFrame>
        <p:nvGraphicFramePr>
          <p:cNvPr id="6" name="Diagram 5">
            <a:extLst>
              <a:ext uri="{FF2B5EF4-FFF2-40B4-BE49-F238E27FC236}">
                <a16:creationId xmlns:a16="http://schemas.microsoft.com/office/drawing/2014/main" id="{4167B40D-8ABA-4601-9384-C6DC9A82F244}"/>
              </a:ext>
            </a:extLst>
          </p:cNvPr>
          <p:cNvGraphicFramePr/>
          <p:nvPr>
            <p:extLst>
              <p:ext uri="{D42A27DB-BD31-4B8C-83A1-F6EECF244321}">
                <p14:modId xmlns:p14="http://schemas.microsoft.com/office/powerpoint/2010/main" val="524634210"/>
              </p:ext>
            </p:extLst>
          </p:nvPr>
        </p:nvGraphicFramePr>
        <p:xfrm>
          <a:off x="-534692" y="898902"/>
          <a:ext cx="10759348" cy="4329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lede 6" descr="Et billede, der indeholder sidder, sort, skilt, rød&#10;&#10;Automatisk genereret beskrivelse">
            <a:extLst>
              <a:ext uri="{FF2B5EF4-FFF2-40B4-BE49-F238E27FC236}">
                <a16:creationId xmlns:a16="http://schemas.microsoft.com/office/drawing/2014/main" id="{6D3BBBC3-B6C1-41EC-B966-58DAD05688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4201" y="283080"/>
            <a:ext cx="3063635" cy="501648"/>
          </a:xfrm>
          <a:prstGeom prst="rect">
            <a:avLst/>
          </a:prstGeom>
        </p:spPr>
      </p:pic>
      <p:cxnSp>
        <p:nvCxnSpPr>
          <p:cNvPr id="8" name="Lige pilforbindelse 7">
            <a:extLst>
              <a:ext uri="{FF2B5EF4-FFF2-40B4-BE49-F238E27FC236}">
                <a16:creationId xmlns:a16="http://schemas.microsoft.com/office/drawing/2014/main" id="{64930A27-FBDC-4C00-A209-9062D6548845}"/>
              </a:ext>
            </a:extLst>
          </p:cNvPr>
          <p:cNvCxnSpPr/>
          <p:nvPr/>
        </p:nvCxnSpPr>
        <p:spPr>
          <a:xfrm>
            <a:off x="608309" y="3326816"/>
            <a:ext cx="53162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Lige pilforbindelse 7">
            <a:extLst>
              <a:ext uri="{FF2B5EF4-FFF2-40B4-BE49-F238E27FC236}">
                <a16:creationId xmlns:a16="http://schemas.microsoft.com/office/drawing/2014/main" id="{64930A27-FBDC-4C00-A209-9062D6548845}"/>
              </a:ext>
            </a:extLst>
          </p:cNvPr>
          <p:cNvCxnSpPr/>
          <p:nvPr/>
        </p:nvCxnSpPr>
        <p:spPr>
          <a:xfrm>
            <a:off x="526538" y="4819819"/>
            <a:ext cx="53162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706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4295D-6D19-4ED5-A019-EEE37F35BC05}"/>
              </a:ext>
            </a:extLst>
          </p:cNvPr>
          <p:cNvSpPr>
            <a:spLocks noGrp="1"/>
          </p:cNvSpPr>
          <p:nvPr>
            <p:ph type="title"/>
          </p:nvPr>
        </p:nvSpPr>
        <p:spPr/>
        <p:txBody>
          <a:bodyPr/>
          <a:lstStyle/>
          <a:p>
            <a:r>
              <a:rPr lang="en-GB" sz="2400" dirty="0"/>
              <a:t>Completed </a:t>
            </a:r>
            <a:r>
              <a:rPr lang="en-GB" sz="2400" dirty="0" smtClean="0"/>
              <a:t>projects II </a:t>
            </a:r>
            <a:r>
              <a:rPr lang="en-GB" sz="1600" dirty="0" smtClean="0"/>
              <a:t>(some of the 45)</a:t>
            </a:r>
            <a:endParaRPr lang="en-GB" sz="1600" dirty="0">
              <a:solidFill>
                <a:srgbClr val="FF0000"/>
              </a:solidFill>
            </a:endParaRPr>
          </a:p>
        </p:txBody>
      </p:sp>
      <p:sp>
        <p:nvSpPr>
          <p:cNvPr id="4" name="Pladsholder til sidefod 3">
            <a:extLst>
              <a:ext uri="{FF2B5EF4-FFF2-40B4-BE49-F238E27FC236}">
                <a16:creationId xmlns:a16="http://schemas.microsoft.com/office/drawing/2014/main" id="{4DDFCFF6-4DEF-46AE-98D7-A10F0E1C03D5}"/>
              </a:ext>
            </a:extLst>
          </p:cNvPr>
          <p:cNvSpPr>
            <a:spLocks noGrp="1"/>
          </p:cNvSpPr>
          <p:nvPr>
            <p:ph type="ftr" sz="quarter" idx="3"/>
          </p:nvPr>
        </p:nvSpPr>
        <p:spPr/>
        <p:txBody>
          <a:bodyPr/>
          <a:lstStyle/>
          <a:p>
            <a:endParaRPr lang="da-DK" dirty="0"/>
          </a:p>
        </p:txBody>
      </p:sp>
      <p:graphicFrame>
        <p:nvGraphicFramePr>
          <p:cNvPr id="6" name="Diagram 5">
            <a:extLst>
              <a:ext uri="{FF2B5EF4-FFF2-40B4-BE49-F238E27FC236}">
                <a16:creationId xmlns:a16="http://schemas.microsoft.com/office/drawing/2014/main" id="{4167B40D-8ABA-4601-9384-C6DC9A82F244}"/>
              </a:ext>
            </a:extLst>
          </p:cNvPr>
          <p:cNvGraphicFramePr/>
          <p:nvPr>
            <p:extLst>
              <p:ext uri="{D42A27DB-BD31-4B8C-83A1-F6EECF244321}">
                <p14:modId xmlns:p14="http://schemas.microsoft.com/office/powerpoint/2010/main" val="1168540587"/>
              </p:ext>
            </p:extLst>
          </p:nvPr>
        </p:nvGraphicFramePr>
        <p:xfrm>
          <a:off x="-534692" y="898902"/>
          <a:ext cx="10759348" cy="4329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lede 6" descr="Et billede, der indeholder sidder, sort, skilt, rød&#10;&#10;Automatisk genereret beskrivelse">
            <a:extLst>
              <a:ext uri="{FF2B5EF4-FFF2-40B4-BE49-F238E27FC236}">
                <a16:creationId xmlns:a16="http://schemas.microsoft.com/office/drawing/2014/main" id="{6D3BBBC3-B6C1-41EC-B966-58DAD05688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4201" y="283080"/>
            <a:ext cx="3063635" cy="501648"/>
          </a:xfrm>
          <a:prstGeom prst="rect">
            <a:avLst/>
          </a:prstGeom>
        </p:spPr>
      </p:pic>
      <p:pic>
        <p:nvPicPr>
          <p:cNvPr id="3" name="Picture 2"/>
          <p:cNvPicPr>
            <a:picLocks noChangeAspect="1"/>
          </p:cNvPicPr>
          <p:nvPr/>
        </p:nvPicPr>
        <p:blipFill>
          <a:blip r:embed="rId9"/>
          <a:stretch>
            <a:fillRect/>
          </a:stretch>
        </p:blipFill>
        <p:spPr>
          <a:xfrm>
            <a:off x="557939" y="1004775"/>
            <a:ext cx="627806" cy="167829"/>
          </a:xfrm>
          <a:prstGeom prst="rect">
            <a:avLst/>
          </a:prstGeom>
        </p:spPr>
      </p:pic>
    </p:spTree>
    <p:extLst>
      <p:ext uri="{BB962C8B-B14F-4D97-AF65-F5344CB8AC3E}">
        <p14:creationId xmlns:p14="http://schemas.microsoft.com/office/powerpoint/2010/main" val="1678133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4295D-6D19-4ED5-A019-EEE37F35BC05}"/>
              </a:ext>
            </a:extLst>
          </p:cNvPr>
          <p:cNvSpPr>
            <a:spLocks noGrp="1"/>
          </p:cNvSpPr>
          <p:nvPr>
            <p:ph type="title"/>
          </p:nvPr>
        </p:nvSpPr>
        <p:spPr/>
        <p:txBody>
          <a:bodyPr/>
          <a:lstStyle/>
          <a:p>
            <a:r>
              <a:rPr lang="en-GB" dirty="0"/>
              <a:t>Projects </a:t>
            </a:r>
            <a:r>
              <a:rPr lang="en-GB" dirty="0" smtClean="0"/>
              <a:t>running </a:t>
            </a:r>
            <a:r>
              <a:rPr lang="en-GB" sz="1600" dirty="0" smtClean="0"/>
              <a:t>(11)  </a:t>
            </a:r>
            <a:endParaRPr lang="en-GB" sz="1600" dirty="0">
              <a:solidFill>
                <a:srgbClr val="FF0000"/>
              </a:solidFill>
            </a:endParaRPr>
          </a:p>
        </p:txBody>
      </p:sp>
      <p:sp>
        <p:nvSpPr>
          <p:cNvPr id="4" name="Pladsholder til sidefod 3">
            <a:extLst>
              <a:ext uri="{FF2B5EF4-FFF2-40B4-BE49-F238E27FC236}">
                <a16:creationId xmlns:a16="http://schemas.microsoft.com/office/drawing/2014/main" id="{4DDFCFF6-4DEF-46AE-98D7-A10F0E1C03D5}"/>
              </a:ext>
            </a:extLst>
          </p:cNvPr>
          <p:cNvSpPr>
            <a:spLocks noGrp="1"/>
          </p:cNvSpPr>
          <p:nvPr>
            <p:ph type="ftr" sz="quarter" idx="3"/>
          </p:nvPr>
        </p:nvSpPr>
        <p:spPr/>
        <p:txBody>
          <a:bodyPr/>
          <a:lstStyle/>
          <a:p>
            <a:endParaRPr lang="da-DK" dirty="0"/>
          </a:p>
        </p:txBody>
      </p:sp>
      <p:graphicFrame>
        <p:nvGraphicFramePr>
          <p:cNvPr id="11" name="Diagram 10">
            <a:extLst>
              <a:ext uri="{FF2B5EF4-FFF2-40B4-BE49-F238E27FC236}">
                <a16:creationId xmlns:a16="http://schemas.microsoft.com/office/drawing/2014/main" id="{2F6513CC-8BEB-4B4A-9755-91A79CC48012}"/>
              </a:ext>
            </a:extLst>
          </p:cNvPr>
          <p:cNvGraphicFramePr/>
          <p:nvPr>
            <p:extLst>
              <p:ext uri="{D42A27DB-BD31-4B8C-83A1-F6EECF244321}">
                <p14:modId xmlns:p14="http://schemas.microsoft.com/office/powerpoint/2010/main" val="1678308483"/>
              </p:ext>
            </p:extLst>
          </p:nvPr>
        </p:nvGraphicFramePr>
        <p:xfrm>
          <a:off x="-773083" y="875654"/>
          <a:ext cx="10574332" cy="4408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Billede 5" descr="Et billede, der indeholder sidder, sort, skilt, rød&#10;&#10;Automatisk genereret beskrivelse">
            <a:extLst>
              <a:ext uri="{FF2B5EF4-FFF2-40B4-BE49-F238E27FC236}">
                <a16:creationId xmlns:a16="http://schemas.microsoft.com/office/drawing/2014/main" id="{6F8ACB48-156A-42BE-9EA3-ABECDB4E9E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9139" y="283080"/>
            <a:ext cx="3063635" cy="501648"/>
          </a:xfrm>
          <a:prstGeom prst="rect">
            <a:avLst/>
          </a:prstGeom>
        </p:spPr>
      </p:pic>
    </p:spTree>
    <p:extLst>
      <p:ext uri="{BB962C8B-B14F-4D97-AF65-F5344CB8AC3E}">
        <p14:creationId xmlns:p14="http://schemas.microsoft.com/office/powerpoint/2010/main" val="3321164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08E87107-9844-4D50-9A11-321DD7D054C5}"/>
              </a:ext>
            </a:extLst>
          </p:cNvPr>
          <p:cNvSpPr>
            <a:spLocks noGrp="1"/>
          </p:cNvSpPr>
          <p:nvPr>
            <p:ph type="ftr" sz="quarter" idx="3"/>
          </p:nvPr>
        </p:nvSpPr>
        <p:spPr/>
        <p:txBody>
          <a:bodyPr/>
          <a:lstStyle/>
          <a:p>
            <a:endParaRPr lang="da-DK" dirty="0"/>
          </a:p>
        </p:txBody>
      </p:sp>
      <p:pic>
        <p:nvPicPr>
          <p:cNvPr id="3" name="Billede 2">
            <a:extLst>
              <a:ext uri="{FF2B5EF4-FFF2-40B4-BE49-F238E27FC236}">
                <a16:creationId xmlns:a16="http://schemas.microsoft.com/office/drawing/2014/main" id="{B9CA8998-C279-410C-ADCC-B6B12DCDF925}"/>
              </a:ext>
            </a:extLst>
          </p:cNvPr>
          <p:cNvPicPr>
            <a:picLocks noChangeAspect="1"/>
          </p:cNvPicPr>
          <p:nvPr/>
        </p:nvPicPr>
        <p:blipFill>
          <a:blip r:embed="rId3"/>
          <a:stretch>
            <a:fillRect/>
          </a:stretch>
        </p:blipFill>
        <p:spPr>
          <a:xfrm>
            <a:off x="1906685" y="0"/>
            <a:ext cx="4962041" cy="2307754"/>
          </a:xfrm>
          <a:prstGeom prst="rect">
            <a:avLst/>
          </a:prstGeom>
        </p:spPr>
      </p:pic>
      <p:pic>
        <p:nvPicPr>
          <p:cNvPr id="4" name="Billede 3">
            <a:extLst>
              <a:ext uri="{FF2B5EF4-FFF2-40B4-BE49-F238E27FC236}">
                <a16:creationId xmlns:a16="http://schemas.microsoft.com/office/drawing/2014/main" id="{642C109B-42F1-4E12-A1FA-5F3231779CC7}"/>
              </a:ext>
            </a:extLst>
          </p:cNvPr>
          <p:cNvPicPr>
            <a:picLocks noChangeAspect="1"/>
          </p:cNvPicPr>
          <p:nvPr/>
        </p:nvPicPr>
        <p:blipFill>
          <a:blip r:embed="rId4"/>
          <a:stretch>
            <a:fillRect/>
          </a:stretch>
        </p:blipFill>
        <p:spPr>
          <a:xfrm>
            <a:off x="1906685" y="2254245"/>
            <a:ext cx="4962040" cy="3460755"/>
          </a:xfrm>
          <a:prstGeom prst="rect">
            <a:avLst/>
          </a:prstGeom>
        </p:spPr>
      </p:pic>
      <p:sp>
        <p:nvSpPr>
          <p:cNvPr id="5" name="Tankeboble: sky 4">
            <a:extLst>
              <a:ext uri="{FF2B5EF4-FFF2-40B4-BE49-F238E27FC236}">
                <a16:creationId xmlns:a16="http://schemas.microsoft.com/office/drawing/2014/main" id="{1A25BE42-C3B2-43FD-9762-31E3BED1657A}"/>
              </a:ext>
            </a:extLst>
          </p:cNvPr>
          <p:cNvSpPr/>
          <p:nvPr/>
        </p:nvSpPr>
        <p:spPr>
          <a:xfrm>
            <a:off x="-244643" y="1806533"/>
            <a:ext cx="5039834" cy="2602772"/>
          </a:xfrm>
          <a:prstGeom prst="cloudCallout">
            <a:avLst>
              <a:gd name="adj1" fmla="val 28029"/>
              <a:gd name="adj2" fmla="val 823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a:p>
            <a:pPr algn="ctr"/>
            <a:endParaRPr lang="da-DK" dirty="0"/>
          </a:p>
          <a:p>
            <a:pPr algn="ctr"/>
            <a:endParaRPr lang="en-US" dirty="0"/>
          </a:p>
          <a:p>
            <a:pPr algn="ctr"/>
            <a:endParaRPr lang="en-GB" dirty="0"/>
          </a:p>
          <a:p>
            <a:pPr algn="ctr"/>
            <a:r>
              <a:rPr lang="en-GB" dirty="0"/>
              <a:t>Six community pharmacies</a:t>
            </a:r>
          </a:p>
          <a:p>
            <a:pPr algn="ctr"/>
            <a:endParaRPr lang="en-GB" dirty="0"/>
          </a:p>
          <a:p>
            <a:pPr algn="ctr"/>
            <a:r>
              <a:rPr lang="en-GB" dirty="0"/>
              <a:t>Data collection for three weeks</a:t>
            </a:r>
          </a:p>
          <a:p>
            <a:pPr algn="ctr"/>
            <a:endParaRPr lang="en-GB" dirty="0"/>
          </a:p>
          <a:p>
            <a:pPr algn="ctr"/>
            <a:r>
              <a:rPr lang="en-GB" dirty="0"/>
              <a:t>2,623 customers</a:t>
            </a:r>
          </a:p>
          <a:p>
            <a:pPr algn="ctr"/>
            <a:endParaRPr lang="en-GB" dirty="0"/>
          </a:p>
          <a:p>
            <a:pPr algn="ctr"/>
            <a:r>
              <a:rPr lang="en-GB" dirty="0"/>
              <a:t>14.4% sought information </a:t>
            </a:r>
          </a:p>
          <a:p>
            <a:pPr algn="ctr"/>
            <a:endParaRPr lang="da-DK" dirty="0"/>
          </a:p>
          <a:p>
            <a:pPr algn="ctr"/>
            <a:endParaRPr lang="da-DK" dirty="0"/>
          </a:p>
          <a:p>
            <a:pPr algn="ctr"/>
            <a:endParaRPr lang="da-DK" dirty="0"/>
          </a:p>
          <a:p>
            <a:pPr algn="ctr"/>
            <a:r>
              <a:rPr lang="da-DK" dirty="0"/>
              <a:t> </a:t>
            </a:r>
          </a:p>
        </p:txBody>
      </p:sp>
    </p:spTree>
    <p:extLst>
      <p:ext uri="{BB962C8B-B14F-4D97-AF65-F5344CB8AC3E}">
        <p14:creationId xmlns:p14="http://schemas.microsoft.com/office/powerpoint/2010/main" val="257501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871A5-BB56-45BE-BF83-556C5024D3B0}"/>
              </a:ext>
            </a:extLst>
          </p:cNvPr>
          <p:cNvSpPr>
            <a:spLocks noGrp="1"/>
          </p:cNvSpPr>
          <p:nvPr>
            <p:ph type="title"/>
          </p:nvPr>
        </p:nvSpPr>
        <p:spPr/>
        <p:txBody>
          <a:bodyPr/>
          <a:lstStyle/>
          <a:p>
            <a:pPr lvl="0"/>
            <a:r>
              <a:rPr lang="en-GB" dirty="0"/>
              <a:t>Triple whammy effect – safe use of NSAID</a:t>
            </a:r>
          </a:p>
        </p:txBody>
      </p:sp>
      <p:sp>
        <p:nvSpPr>
          <p:cNvPr id="4" name="Pladsholder til sidefod 3">
            <a:extLst>
              <a:ext uri="{FF2B5EF4-FFF2-40B4-BE49-F238E27FC236}">
                <a16:creationId xmlns:a16="http://schemas.microsoft.com/office/drawing/2014/main" id="{AA284C6E-368C-4377-92EE-3C2C0A02CF8F}"/>
              </a:ext>
            </a:extLst>
          </p:cNvPr>
          <p:cNvSpPr>
            <a:spLocks noGrp="1"/>
          </p:cNvSpPr>
          <p:nvPr>
            <p:ph type="ftr" sz="quarter" idx="3"/>
          </p:nvPr>
        </p:nvSpPr>
        <p:spPr/>
        <p:txBody>
          <a:bodyPr/>
          <a:lstStyle/>
          <a:p>
            <a:endParaRPr lang="da-DK" dirty="0"/>
          </a:p>
        </p:txBody>
      </p:sp>
      <p:pic>
        <p:nvPicPr>
          <p:cNvPr id="1026" name="Picture 2" descr="a group of people posing for the camera">
            <a:extLst>
              <a:ext uri="{FF2B5EF4-FFF2-40B4-BE49-F238E27FC236}">
                <a16:creationId xmlns:a16="http://schemas.microsoft.com/office/drawing/2014/main" id="{BD2132D7-6786-4EC3-A6E4-6C36B9E06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25" y="2832421"/>
            <a:ext cx="3460222" cy="2599499"/>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7">
            <a:extLst>
              <a:ext uri="{FF2B5EF4-FFF2-40B4-BE49-F238E27FC236}">
                <a16:creationId xmlns:a16="http://schemas.microsoft.com/office/drawing/2014/main" id="{30AF85C7-4808-4173-916E-FBAB0571084E}"/>
              </a:ext>
            </a:extLst>
          </p:cNvPr>
          <p:cNvPicPr>
            <a:picLocks noChangeAspect="1"/>
          </p:cNvPicPr>
          <p:nvPr/>
        </p:nvPicPr>
        <p:blipFill>
          <a:blip r:embed="rId4"/>
          <a:stretch>
            <a:fillRect/>
          </a:stretch>
        </p:blipFill>
        <p:spPr>
          <a:xfrm>
            <a:off x="1705147" y="886263"/>
            <a:ext cx="2931136" cy="2371779"/>
          </a:xfrm>
          <a:prstGeom prst="rect">
            <a:avLst/>
          </a:prstGeom>
        </p:spPr>
      </p:pic>
      <p:sp>
        <p:nvSpPr>
          <p:cNvPr id="11" name="Tankeboble: sky 10">
            <a:extLst>
              <a:ext uri="{FF2B5EF4-FFF2-40B4-BE49-F238E27FC236}">
                <a16:creationId xmlns:a16="http://schemas.microsoft.com/office/drawing/2014/main" id="{59087AA1-A212-4770-A6E3-7BA1D1DAD8B1}"/>
              </a:ext>
            </a:extLst>
          </p:cNvPr>
          <p:cNvSpPr/>
          <p:nvPr/>
        </p:nvSpPr>
        <p:spPr>
          <a:xfrm>
            <a:off x="219405" y="3023406"/>
            <a:ext cx="5039834" cy="2602772"/>
          </a:xfrm>
          <a:prstGeom prst="cloudCallout">
            <a:avLst>
              <a:gd name="adj1" fmla="val 28029"/>
              <a:gd name="adj2" fmla="val 823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a:p>
            <a:pPr algn="ctr"/>
            <a:endParaRPr lang="da-DK" dirty="0"/>
          </a:p>
          <a:p>
            <a:pPr algn="ctr"/>
            <a:endParaRPr lang="en-US" dirty="0"/>
          </a:p>
          <a:p>
            <a:pPr algn="ctr"/>
            <a:endParaRPr lang="da-DK" dirty="0"/>
          </a:p>
          <a:p>
            <a:pPr algn="ctr"/>
            <a:r>
              <a:rPr lang="en-GB" dirty="0"/>
              <a:t>Idea and discussion at network meetings</a:t>
            </a:r>
          </a:p>
          <a:p>
            <a:pPr algn="ctr"/>
            <a:endParaRPr lang="en-GB" dirty="0"/>
          </a:p>
          <a:p>
            <a:pPr algn="ctr"/>
            <a:r>
              <a:rPr lang="en-GB" dirty="0" smtClean="0"/>
              <a:t>12 </a:t>
            </a:r>
            <a:r>
              <a:rPr lang="en-GB" dirty="0"/>
              <a:t>community </a:t>
            </a:r>
            <a:r>
              <a:rPr lang="en-GB" dirty="0" smtClean="0"/>
              <a:t>pharmacies</a:t>
            </a:r>
          </a:p>
          <a:p>
            <a:pPr algn="ctr"/>
            <a:endParaRPr lang="en-GB" dirty="0"/>
          </a:p>
          <a:p>
            <a:pPr algn="ctr"/>
            <a:r>
              <a:rPr lang="en-GB" dirty="0" smtClean="0"/>
              <a:t>8% of costumers at risk of TWE</a:t>
            </a:r>
            <a:endParaRPr lang="en-GB" dirty="0"/>
          </a:p>
          <a:p>
            <a:pPr algn="ctr"/>
            <a:endParaRPr lang="da-DK" dirty="0"/>
          </a:p>
          <a:p>
            <a:pPr algn="ctr"/>
            <a:endParaRPr lang="da-DK" dirty="0"/>
          </a:p>
          <a:p>
            <a:pPr algn="ctr"/>
            <a:endParaRPr lang="da-DK" dirty="0"/>
          </a:p>
          <a:p>
            <a:pPr algn="ctr"/>
            <a:r>
              <a:rPr lang="da-DK" dirty="0"/>
              <a:t> </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9377" y="886263"/>
            <a:ext cx="2803270" cy="2055949"/>
          </a:xfrm>
          <a:prstGeom prst="rect">
            <a:avLst/>
          </a:prstGeom>
        </p:spPr>
      </p:pic>
    </p:spTree>
    <p:extLst>
      <p:ext uri="{BB962C8B-B14F-4D97-AF65-F5344CB8AC3E}">
        <p14:creationId xmlns:p14="http://schemas.microsoft.com/office/powerpoint/2010/main" val="61659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sz="3200" dirty="0" smtClean="0"/>
              <a:t>Agenda</a:t>
            </a:r>
            <a:endParaRPr lang="en-GB" sz="3200" dirty="0"/>
          </a:p>
        </p:txBody>
      </p:sp>
      <p:sp>
        <p:nvSpPr>
          <p:cNvPr id="4" name="Content Placeholder 3"/>
          <p:cNvSpPr>
            <a:spLocks noGrp="1"/>
          </p:cNvSpPr>
          <p:nvPr>
            <p:ph sz="half" idx="1"/>
          </p:nvPr>
        </p:nvSpPr>
        <p:spPr>
          <a:xfrm>
            <a:off x="604434" y="1387098"/>
            <a:ext cx="8096653" cy="3864882"/>
          </a:xfrm>
        </p:spPr>
        <p:txBody>
          <a:bodyPr/>
          <a:lstStyle/>
          <a:p>
            <a:r>
              <a:rPr lang="da-DK" sz="2800" dirty="0" err="1" smtClean="0">
                <a:latin typeface="Calibri" panose="020F0502020204030204" pitchFamily="34" charset="0"/>
                <a:ea typeface="Calibri" panose="020F0502020204030204" pitchFamily="34" charset="0"/>
              </a:rPr>
              <a:t>Who</a:t>
            </a:r>
            <a:r>
              <a:rPr lang="da-DK" sz="2800" dirty="0" smtClean="0">
                <a:latin typeface="Calibri" panose="020F0502020204030204" pitchFamily="34" charset="0"/>
                <a:ea typeface="Calibri" panose="020F0502020204030204" pitchFamily="34" charset="0"/>
              </a:rPr>
              <a:t> is </a:t>
            </a:r>
            <a:r>
              <a:rPr lang="da-DK" sz="2800" dirty="0" err="1" smtClean="0">
                <a:latin typeface="Calibri" panose="020F0502020204030204" pitchFamily="34" charset="0"/>
                <a:ea typeface="Calibri" panose="020F0502020204030204" pitchFamily="34" charset="0"/>
              </a:rPr>
              <a:t>here</a:t>
            </a:r>
            <a:r>
              <a:rPr lang="da-DK" sz="2800" dirty="0" smtClean="0">
                <a:latin typeface="Calibri" panose="020F0502020204030204" pitchFamily="34" charset="0"/>
                <a:ea typeface="Calibri" panose="020F0502020204030204" pitchFamily="34" charset="0"/>
              </a:rPr>
              <a:t> </a:t>
            </a:r>
            <a:r>
              <a:rPr lang="da-DK" sz="2800" dirty="0" err="1" smtClean="0">
                <a:latin typeface="Calibri" panose="020F0502020204030204" pitchFamily="34" charset="0"/>
                <a:ea typeface="Calibri" panose="020F0502020204030204" pitchFamily="34" charset="0"/>
              </a:rPr>
              <a:t>tonight</a:t>
            </a:r>
            <a:r>
              <a:rPr lang="da-DK" sz="2800" dirty="0" smtClean="0">
                <a:latin typeface="Calibri" panose="020F0502020204030204" pitchFamily="34" charset="0"/>
                <a:ea typeface="Calibri" panose="020F0502020204030204" pitchFamily="34" charset="0"/>
              </a:rPr>
              <a:t>? </a:t>
            </a:r>
            <a:r>
              <a:rPr lang="da-DK" sz="1000" dirty="0" smtClean="0">
                <a:latin typeface="Calibri" panose="020F0502020204030204" pitchFamily="34" charset="0"/>
                <a:ea typeface="Calibri" panose="020F0502020204030204" pitchFamily="34" charset="0"/>
              </a:rPr>
              <a:t>(20.00-20.10)</a:t>
            </a:r>
            <a:endParaRPr lang="da-DK" sz="1000" dirty="0">
              <a:latin typeface="Calibri" panose="020F0502020204030204" pitchFamily="34" charset="0"/>
              <a:ea typeface="Calibri" panose="020F0502020204030204" pitchFamily="34" charset="0"/>
            </a:endParaRPr>
          </a:p>
          <a:p>
            <a:pPr lvl="0"/>
            <a:r>
              <a:rPr lang="da-DK" sz="2800" dirty="0" smtClean="0">
                <a:latin typeface="Calibri" panose="020F0502020204030204" pitchFamily="34" charset="0"/>
                <a:ea typeface="Calibri" panose="020F0502020204030204" pitchFamily="34" charset="0"/>
              </a:rPr>
              <a:t>Presentation </a:t>
            </a:r>
            <a:r>
              <a:rPr lang="da-DK" sz="1400" dirty="0" smtClean="0">
                <a:latin typeface="Calibri" panose="020F0502020204030204" pitchFamily="34" charset="0"/>
                <a:ea typeface="Calibri" panose="020F0502020204030204" pitchFamily="34" charset="0"/>
              </a:rPr>
              <a:t>(Lotte)</a:t>
            </a:r>
            <a:r>
              <a:rPr lang="da-DK" sz="2800" dirty="0" smtClean="0">
                <a:latin typeface="Calibri" panose="020F0502020204030204" pitchFamily="34" charset="0"/>
                <a:ea typeface="Calibri" panose="020F0502020204030204" pitchFamily="34" charset="0"/>
              </a:rPr>
              <a:t> </a:t>
            </a:r>
            <a:r>
              <a:rPr lang="da-DK" sz="1000" dirty="0" smtClean="0">
                <a:solidFill>
                  <a:srgbClr val="FFFFFF"/>
                </a:solidFill>
                <a:latin typeface="Calibri" panose="020F0502020204030204" pitchFamily="34" charset="0"/>
                <a:ea typeface="Calibri" panose="020F0502020204030204" pitchFamily="34" charset="0"/>
              </a:rPr>
              <a:t>(20.10 – 20.50)</a:t>
            </a:r>
            <a:endParaRPr lang="da-DK" sz="2800" dirty="0" smtClean="0">
              <a:latin typeface="Calibri" panose="020F0502020204030204" pitchFamily="34" charset="0"/>
              <a:ea typeface="Calibri" panose="020F0502020204030204" pitchFamily="34" charset="0"/>
            </a:endParaRPr>
          </a:p>
          <a:p>
            <a:r>
              <a:rPr lang="da-DK" sz="2800" dirty="0" smtClean="0">
                <a:latin typeface="Calibri" panose="020F0502020204030204" pitchFamily="34" charset="0"/>
                <a:ea typeface="Calibri" panose="020F0502020204030204" pitchFamily="34" charset="0"/>
              </a:rPr>
              <a:t>Break and Breakouts </a:t>
            </a:r>
            <a:r>
              <a:rPr lang="da-DK" sz="1000" dirty="0">
                <a:solidFill>
                  <a:srgbClr val="FFFFFF"/>
                </a:solidFill>
                <a:latin typeface="Calibri" panose="020F0502020204030204" pitchFamily="34" charset="0"/>
                <a:ea typeface="Calibri" panose="020F0502020204030204" pitchFamily="34" charset="0"/>
              </a:rPr>
              <a:t>(</a:t>
            </a:r>
            <a:r>
              <a:rPr lang="da-DK" sz="1000" dirty="0" smtClean="0">
                <a:solidFill>
                  <a:srgbClr val="FFFFFF"/>
                </a:solidFill>
                <a:latin typeface="Calibri" panose="020F0502020204030204" pitchFamily="34" charset="0"/>
                <a:ea typeface="Calibri" panose="020F0502020204030204" pitchFamily="34" charset="0"/>
              </a:rPr>
              <a:t>20.50– 21.30)</a:t>
            </a:r>
            <a:endParaRPr lang="da-DK" sz="2800" dirty="0" smtClean="0">
              <a:latin typeface="Calibri" panose="020F0502020204030204" pitchFamily="34" charset="0"/>
              <a:ea typeface="Calibri" panose="020F0502020204030204" pitchFamily="34" charset="0"/>
            </a:endParaRPr>
          </a:p>
          <a:p>
            <a:r>
              <a:rPr lang="da-DK" sz="2800" dirty="0" err="1" smtClean="0">
                <a:latin typeface="Calibri" panose="020F0502020204030204" pitchFamily="34" charset="0"/>
                <a:ea typeface="Calibri" panose="020F0502020204030204" pitchFamily="34" charset="0"/>
              </a:rPr>
              <a:t>Catching</a:t>
            </a:r>
            <a:r>
              <a:rPr lang="da-DK" sz="2800" dirty="0" smtClean="0">
                <a:latin typeface="Calibri" panose="020F0502020204030204" pitchFamily="34" charset="0"/>
                <a:ea typeface="Calibri" panose="020F0502020204030204" pitchFamily="34" charset="0"/>
              </a:rPr>
              <a:t> up, </a:t>
            </a:r>
            <a:r>
              <a:rPr lang="da-DK" sz="2800" dirty="0" err="1" smtClean="0">
                <a:latin typeface="Calibri" panose="020F0502020204030204" pitchFamily="34" charset="0"/>
                <a:ea typeface="Calibri" panose="020F0502020204030204" pitchFamily="34" charset="0"/>
              </a:rPr>
              <a:t>planning</a:t>
            </a:r>
            <a:r>
              <a:rPr lang="da-DK" sz="2800" dirty="0" smtClean="0">
                <a:latin typeface="Calibri" panose="020F0502020204030204" pitchFamily="34" charset="0"/>
                <a:ea typeface="Calibri" panose="020F0502020204030204" pitchFamily="34" charset="0"/>
              </a:rPr>
              <a:t> and </a:t>
            </a:r>
            <a:r>
              <a:rPr lang="da-DK" sz="2800" dirty="0" err="1" smtClean="0">
                <a:latin typeface="Calibri" panose="020F0502020204030204" pitchFamily="34" charset="0"/>
                <a:ea typeface="Calibri" panose="020F0502020204030204" pitchFamily="34" charset="0"/>
              </a:rPr>
              <a:t>goodnight</a:t>
            </a:r>
            <a:r>
              <a:rPr lang="da-DK" sz="2800" dirty="0" smtClean="0">
                <a:latin typeface="Calibri" panose="020F0502020204030204" pitchFamily="34" charset="0"/>
                <a:ea typeface="Calibri" panose="020F0502020204030204" pitchFamily="34" charset="0"/>
              </a:rPr>
              <a:t> </a:t>
            </a:r>
            <a:r>
              <a:rPr lang="da-DK" sz="1000" dirty="0">
                <a:solidFill>
                  <a:srgbClr val="FFFFFF"/>
                </a:solidFill>
                <a:latin typeface="Calibri" panose="020F0502020204030204" pitchFamily="34" charset="0"/>
                <a:ea typeface="Calibri" panose="020F0502020204030204" pitchFamily="34" charset="0"/>
              </a:rPr>
              <a:t>(</a:t>
            </a:r>
            <a:r>
              <a:rPr lang="da-DK" sz="1000" dirty="0" smtClean="0">
                <a:solidFill>
                  <a:srgbClr val="FFFFFF"/>
                </a:solidFill>
                <a:latin typeface="Calibri" panose="020F0502020204030204" pitchFamily="34" charset="0"/>
                <a:ea typeface="Calibri" panose="020F0502020204030204" pitchFamily="34" charset="0"/>
              </a:rPr>
              <a:t>21.30 </a:t>
            </a:r>
            <a:r>
              <a:rPr lang="da-DK" sz="1000" dirty="0">
                <a:solidFill>
                  <a:srgbClr val="FFFFFF"/>
                </a:solidFill>
                <a:latin typeface="Calibri" panose="020F0502020204030204" pitchFamily="34" charset="0"/>
                <a:ea typeface="Calibri" panose="020F0502020204030204" pitchFamily="34" charset="0"/>
              </a:rPr>
              <a:t>– </a:t>
            </a:r>
            <a:r>
              <a:rPr lang="da-DK" sz="1000" dirty="0" smtClean="0">
                <a:solidFill>
                  <a:srgbClr val="FFFFFF"/>
                </a:solidFill>
                <a:latin typeface="Calibri" panose="020F0502020204030204" pitchFamily="34" charset="0"/>
                <a:ea typeface="Calibri" panose="020F0502020204030204" pitchFamily="34" charset="0"/>
              </a:rPr>
              <a:t>22.00)</a:t>
            </a:r>
            <a:endParaRPr lang="en-GB" dirty="0"/>
          </a:p>
        </p:txBody>
      </p:sp>
      <p:sp>
        <p:nvSpPr>
          <p:cNvPr id="5" name="Date Placeholder 4"/>
          <p:cNvSpPr>
            <a:spLocks noGrp="1"/>
          </p:cNvSpPr>
          <p:nvPr>
            <p:ph type="dt" sz="half" idx="10"/>
          </p:nvPr>
        </p:nvSpPr>
        <p:spPr/>
        <p:txBody>
          <a:bodyPr/>
          <a:lstStyle/>
          <a:p>
            <a:fld id="{F2C56D48-5B3F-4C59-A9D8-68D0A39D6CD2}" type="datetime1">
              <a:rPr lang="da-DK" smtClean="0"/>
              <a:t>22-01-2025</a:t>
            </a:fld>
            <a:endParaRPr lang="da-DK" dirty="0"/>
          </a:p>
        </p:txBody>
      </p:sp>
      <p:sp>
        <p:nvSpPr>
          <p:cNvPr id="6" name="Slide Number Placeholder 5"/>
          <p:cNvSpPr>
            <a:spLocks noGrp="1"/>
          </p:cNvSpPr>
          <p:nvPr>
            <p:ph type="sldNum" sz="quarter" idx="12"/>
          </p:nvPr>
        </p:nvSpPr>
        <p:spPr/>
        <p:txBody>
          <a:bodyPr/>
          <a:lstStyle/>
          <a:p>
            <a:fld id="{091A926C-488A-4E3E-9C21-57CAA120E114}" type="slidenum">
              <a:rPr lang="da-DK" smtClean="0"/>
              <a:t>2</a:t>
            </a:fld>
            <a:endParaRPr lang="da-DK" dirty="0"/>
          </a:p>
        </p:txBody>
      </p:sp>
    </p:spTree>
    <p:extLst>
      <p:ext uri="{BB962C8B-B14F-4D97-AF65-F5344CB8AC3E}">
        <p14:creationId xmlns:p14="http://schemas.microsoft.com/office/powerpoint/2010/main" val="2029437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88082" y="825099"/>
            <a:ext cx="3372632" cy="189728"/>
          </a:xfrm>
        </p:spPr>
        <p:txBody>
          <a:bodyPr/>
          <a:lstStyle/>
          <a:p>
            <a:pPr algn="ctr"/>
            <a:r>
              <a:rPr lang="en-GB" dirty="0" smtClean="0"/>
              <a:t>Selected RESULTS</a:t>
            </a:r>
            <a:endParaRPr lang="en-GB" dirty="0"/>
          </a:p>
        </p:txBody>
      </p:sp>
      <p:sp>
        <p:nvSpPr>
          <p:cNvPr id="3" name="Pladsholder til indhold 2"/>
          <p:cNvSpPr>
            <a:spLocks noGrp="1"/>
          </p:cNvSpPr>
          <p:nvPr>
            <p:ph idx="1"/>
          </p:nvPr>
        </p:nvSpPr>
        <p:spPr>
          <a:xfrm>
            <a:off x="371960" y="1258935"/>
            <a:ext cx="8329128" cy="3754293"/>
          </a:xfrm>
        </p:spPr>
        <p:txBody>
          <a:bodyPr/>
          <a:lstStyle/>
          <a:p>
            <a:pPr marL="0" indent="0">
              <a:buNone/>
            </a:pPr>
            <a:r>
              <a:rPr lang="da-DK" b="1" dirty="0" smtClean="0">
                <a:solidFill>
                  <a:srgbClr val="FF0000"/>
                </a:solidFill>
              </a:rPr>
              <a:t>Stop </a:t>
            </a:r>
            <a:r>
              <a:rPr lang="da-DK" b="1" dirty="0" err="1" smtClean="0">
                <a:solidFill>
                  <a:srgbClr val="FF0000"/>
                </a:solidFill>
              </a:rPr>
              <a:t>Medicine</a:t>
            </a:r>
            <a:r>
              <a:rPr lang="da-DK" b="1" dirty="0" smtClean="0">
                <a:solidFill>
                  <a:srgbClr val="FF0000"/>
                </a:solidFill>
              </a:rPr>
              <a:t> Waste:</a:t>
            </a:r>
          </a:p>
          <a:p>
            <a:pPr marL="0" indent="0">
              <a:buNone/>
            </a:pPr>
            <a:r>
              <a:rPr lang="en-GB" sz="750" dirty="0" err="1"/>
              <a:t>Graabaek</a:t>
            </a:r>
            <a:r>
              <a:rPr lang="en-GB" sz="750" dirty="0"/>
              <a:t> T, Amstrup G, Blenstrup BG, Kloster KV, Winther BN, Thøgersen P. Nørgaard LS. MEDICATION WASTE DELIVERED BY CITIZENS TO DANISH COMMUNITY PHARMACIES. 2023. Poster, The European Society of Clinical Pharmacy (ESCP) Symposium , Aberdeen, </a:t>
            </a:r>
            <a:r>
              <a:rPr lang="en-GB" sz="750" dirty="0" err="1"/>
              <a:t>Storbritannien</a:t>
            </a:r>
            <a:r>
              <a:rPr lang="en-GB" sz="750" dirty="0"/>
              <a:t>.</a:t>
            </a:r>
          </a:p>
          <a:p>
            <a:pPr marL="0" indent="0">
              <a:buNone/>
            </a:pPr>
            <a:r>
              <a:rPr lang="da-DK" sz="750" dirty="0"/>
              <a:t>Graabæk Hansen T, Nørgaard LS. Indleverede medicinrester på apotekerne er ofte uåbnede. Pharma. 2023 jun. 19;2023(5):26-28.</a:t>
            </a:r>
          </a:p>
          <a:p>
            <a:pPr marL="0" indent="0">
              <a:buNone/>
            </a:pPr>
            <a:r>
              <a:rPr lang="da-DK" sz="750" dirty="0"/>
              <a:t>Hansen TG, Nørgaard LS, Amstrup G, Winther BN, Thøgersen P, Kloster KV. Undersøgelse af medicinrester afleveret af borgere på apoteker i Danmark. I Undersøgelse af medicinrester afleveret af borgere på apoteker i Danmark. 2023. s. 1-19</a:t>
            </a:r>
          </a:p>
          <a:p>
            <a:pPr marL="0" indent="0">
              <a:buNone/>
            </a:pPr>
            <a:r>
              <a:rPr lang="en-US" sz="750" dirty="0"/>
              <a:t>Graabæk T, Amstrup G, Blenstrup BG, Kloster KV, Winther BN, Thøgersen P, Nørgaard LS. Stop Medication Waste – a Descriptive Study of Discarded Medications Delivered by Citizens to Danish Community Pharmacies. Oral presentation at Nordic Social Pharmacy Conference 7-9 </a:t>
            </a:r>
            <a:r>
              <a:rPr lang="en-US" sz="750" dirty="0" err="1"/>
              <a:t>juni</a:t>
            </a:r>
            <a:r>
              <a:rPr lang="en-US" sz="750" dirty="0"/>
              <a:t> 2023 </a:t>
            </a:r>
            <a:endParaRPr lang="en-GB" sz="750" dirty="0"/>
          </a:p>
        </p:txBody>
      </p:sp>
      <p:sp>
        <p:nvSpPr>
          <p:cNvPr id="4" name="Pladsholder til dato 3"/>
          <p:cNvSpPr>
            <a:spLocks noGrp="1"/>
          </p:cNvSpPr>
          <p:nvPr>
            <p:ph type="dt" sz="half" idx="4294967295"/>
          </p:nvPr>
        </p:nvSpPr>
        <p:spPr/>
        <p:txBody>
          <a:bodyPr/>
          <a:lstStyle/>
          <a:p>
            <a:pPr algn="r" defTabSz="685800">
              <a:defRPr/>
            </a:pPr>
            <a:fld id="{76863CBA-FE51-40BA-9B41-89C7FDAF5BF4}" type="datetime1">
              <a:rPr lang="en-GB" sz="750">
                <a:solidFill>
                  <a:srgbClr val="333333"/>
                </a:solidFill>
                <a:latin typeface="Microsoft New Tai Lue"/>
              </a:rPr>
              <a:pPr algn="r" defTabSz="685800">
                <a:defRPr/>
              </a:pPr>
              <a:t>22/01/2025</a:t>
            </a:fld>
            <a:endParaRPr lang="en-GB" sz="750" dirty="0">
              <a:solidFill>
                <a:srgbClr val="333333"/>
              </a:solidFill>
              <a:latin typeface="Microsoft New Tai Lue"/>
            </a:endParaRPr>
          </a:p>
        </p:txBody>
      </p:sp>
      <p:sp>
        <p:nvSpPr>
          <p:cNvPr id="5" name="Pladsholder til diasnummer 4"/>
          <p:cNvSpPr>
            <a:spLocks noGrp="1"/>
          </p:cNvSpPr>
          <p:nvPr>
            <p:ph type="sldNum" sz="quarter" idx="4294967295"/>
          </p:nvPr>
        </p:nvSpPr>
        <p:spPr/>
        <p:txBody>
          <a:bodyPr/>
          <a:lstStyle/>
          <a:p>
            <a:pPr algn="r" defTabSz="685800">
              <a:defRPr/>
            </a:pPr>
            <a:fld id="{091A926C-488A-4E3E-9C21-57CAA120E114}" type="slidenum">
              <a:rPr lang="en-GB" sz="750">
                <a:solidFill>
                  <a:srgbClr val="333333"/>
                </a:solidFill>
                <a:latin typeface="Microsoft New Tai Lue"/>
              </a:rPr>
              <a:pPr algn="r" defTabSz="685800">
                <a:defRPr/>
              </a:pPr>
              <a:t>20</a:t>
            </a:fld>
            <a:endParaRPr lang="en-GB" sz="750" dirty="0">
              <a:solidFill>
                <a:srgbClr val="333333"/>
              </a:solidFill>
              <a:latin typeface="Microsoft New Tai Lue"/>
            </a:endParaRPr>
          </a:p>
        </p:txBody>
      </p:sp>
      <p:pic>
        <p:nvPicPr>
          <p:cNvPr id="7" name="Picture 6"/>
          <p:cNvPicPr>
            <a:picLocks noChangeAspect="1"/>
          </p:cNvPicPr>
          <p:nvPr/>
        </p:nvPicPr>
        <p:blipFill>
          <a:blip r:embed="rId3"/>
          <a:stretch>
            <a:fillRect/>
          </a:stretch>
        </p:blipFill>
        <p:spPr>
          <a:xfrm>
            <a:off x="6867395" y="381707"/>
            <a:ext cx="1982399" cy="921776"/>
          </a:xfrm>
          <a:prstGeom prst="rect">
            <a:avLst/>
          </a:prstGeom>
        </p:spPr>
      </p:pic>
      <p:sp>
        <p:nvSpPr>
          <p:cNvPr id="10" name="Ellipse 5"/>
          <p:cNvSpPr/>
          <p:nvPr/>
        </p:nvSpPr>
        <p:spPr>
          <a:xfrm>
            <a:off x="2949880" y="1505305"/>
            <a:ext cx="5533373" cy="3637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Microsoft New Tai Lue"/>
              </a:rPr>
              <a:t>39 pharmacies</a:t>
            </a:r>
          </a:p>
          <a:p>
            <a:pPr algn="ctr" defTabSz="685800">
              <a:defRPr/>
            </a:pPr>
            <a:endParaRPr lang="en-US" sz="1350" dirty="0">
              <a:solidFill>
                <a:prstClr val="white"/>
              </a:solidFill>
              <a:latin typeface="Microsoft New Tai Lue"/>
            </a:endParaRPr>
          </a:p>
          <a:p>
            <a:pPr algn="ctr" defTabSz="685800">
              <a:defRPr/>
            </a:pPr>
            <a:r>
              <a:rPr lang="en-US" sz="1350" dirty="0">
                <a:solidFill>
                  <a:prstClr val="white"/>
                </a:solidFill>
                <a:latin typeface="Microsoft New Tai Lue"/>
              </a:rPr>
              <a:t>One week: </a:t>
            </a:r>
            <a:r>
              <a:rPr lang="en-US" sz="1350" b="1" dirty="0">
                <a:solidFill>
                  <a:prstClr val="white"/>
                </a:solidFill>
                <a:latin typeface="Microsoft New Tai Lue"/>
              </a:rPr>
              <a:t>4,384 registrations </a:t>
            </a:r>
            <a:r>
              <a:rPr lang="en-US" sz="1350" dirty="0">
                <a:solidFill>
                  <a:prstClr val="white"/>
                </a:solidFill>
                <a:latin typeface="Microsoft New Tai Lue"/>
              </a:rPr>
              <a:t>of discarded medications were completed (average 112 packages/pharmacy) (3 </a:t>
            </a:r>
            <a:r>
              <a:rPr lang="en-US" sz="1350" dirty="0" err="1">
                <a:solidFill>
                  <a:prstClr val="white"/>
                </a:solidFill>
                <a:latin typeface="Microsoft New Tai Lue"/>
              </a:rPr>
              <a:t>mio</a:t>
            </a:r>
            <a:r>
              <a:rPr lang="en-US" sz="1350" dirty="0">
                <a:solidFill>
                  <a:prstClr val="white"/>
                </a:solidFill>
                <a:latin typeface="Microsoft New Tai Lue"/>
              </a:rPr>
              <a:t> packages/year)</a:t>
            </a:r>
          </a:p>
          <a:p>
            <a:pPr algn="ctr" defTabSz="685800">
              <a:defRPr/>
            </a:pPr>
            <a:endParaRPr lang="en-US" sz="1350" dirty="0">
              <a:solidFill>
                <a:prstClr val="white"/>
              </a:solidFill>
              <a:latin typeface="Microsoft New Tai Lue"/>
            </a:endParaRPr>
          </a:p>
          <a:p>
            <a:pPr algn="ctr" defTabSz="685800">
              <a:defRPr/>
            </a:pPr>
            <a:r>
              <a:rPr lang="en-US" sz="1350" dirty="0">
                <a:solidFill>
                  <a:prstClr val="white"/>
                </a:solidFill>
                <a:latin typeface="Microsoft New Tai Lue"/>
              </a:rPr>
              <a:t>21% of drug packages were </a:t>
            </a:r>
            <a:r>
              <a:rPr lang="en-US" sz="1350" b="1" dirty="0">
                <a:solidFill>
                  <a:prstClr val="white"/>
                </a:solidFill>
                <a:latin typeface="Microsoft New Tai Lue"/>
              </a:rPr>
              <a:t>unopened packages </a:t>
            </a:r>
            <a:r>
              <a:rPr lang="en-US" sz="1350" dirty="0">
                <a:solidFill>
                  <a:prstClr val="white"/>
                </a:solidFill>
                <a:latin typeface="Microsoft New Tai Lue"/>
              </a:rPr>
              <a:t>and 40% contained half or more in the package. </a:t>
            </a:r>
          </a:p>
          <a:p>
            <a:pPr algn="ctr" defTabSz="685800">
              <a:defRPr/>
            </a:pPr>
            <a:endParaRPr lang="en-US" sz="1350" dirty="0">
              <a:solidFill>
                <a:prstClr val="white"/>
              </a:solidFill>
              <a:latin typeface="Microsoft New Tai Lue"/>
            </a:endParaRPr>
          </a:p>
          <a:p>
            <a:pPr algn="ctr" defTabSz="685800">
              <a:defRPr/>
            </a:pPr>
            <a:r>
              <a:rPr lang="en-US" sz="1350" dirty="0">
                <a:solidFill>
                  <a:prstClr val="white"/>
                </a:solidFill>
                <a:latin typeface="Microsoft New Tai Lue"/>
              </a:rPr>
              <a:t>12 % </a:t>
            </a:r>
            <a:r>
              <a:rPr lang="en-US" sz="1350">
                <a:solidFill>
                  <a:prstClr val="white"/>
                </a:solidFill>
                <a:latin typeface="Microsoft New Tai Lue"/>
              </a:rPr>
              <a:t>of </a:t>
            </a:r>
            <a:r>
              <a:rPr lang="en-US" sz="1350" smtClean="0">
                <a:solidFill>
                  <a:prstClr val="white"/>
                </a:solidFill>
                <a:latin typeface="Microsoft New Tai Lue"/>
              </a:rPr>
              <a:t>discarded </a:t>
            </a:r>
            <a:r>
              <a:rPr lang="en-US" sz="1350" dirty="0">
                <a:solidFill>
                  <a:prstClr val="white"/>
                </a:solidFill>
                <a:latin typeface="Microsoft New Tai Lue"/>
              </a:rPr>
              <a:t>medicine comes from </a:t>
            </a:r>
            <a:r>
              <a:rPr lang="en-US" sz="1350" b="1" dirty="0">
                <a:solidFill>
                  <a:prstClr val="white"/>
                </a:solidFill>
                <a:latin typeface="Microsoft New Tai Lue"/>
              </a:rPr>
              <a:t>estates</a:t>
            </a:r>
          </a:p>
          <a:p>
            <a:pPr algn="ctr" defTabSz="685800">
              <a:defRPr/>
            </a:pPr>
            <a:endParaRPr lang="en-US" sz="1350" dirty="0">
              <a:solidFill>
                <a:prstClr val="white"/>
              </a:solidFill>
              <a:latin typeface="Microsoft New Tai Lue"/>
            </a:endParaRPr>
          </a:p>
          <a:p>
            <a:pPr algn="ctr" defTabSz="685800">
              <a:defRPr/>
            </a:pPr>
            <a:r>
              <a:rPr lang="en-US" sz="1350" dirty="0">
                <a:solidFill>
                  <a:prstClr val="white"/>
                </a:solidFill>
                <a:latin typeface="Microsoft New Tai Lue"/>
              </a:rPr>
              <a:t>The price for discarded medications total </a:t>
            </a:r>
            <a:r>
              <a:rPr lang="en-US" sz="1350" dirty="0" err="1">
                <a:solidFill>
                  <a:prstClr val="white"/>
                </a:solidFill>
                <a:latin typeface="Microsoft New Tai Lue"/>
              </a:rPr>
              <a:t>appr</a:t>
            </a:r>
            <a:r>
              <a:rPr lang="en-US" sz="1350" dirty="0">
                <a:solidFill>
                  <a:prstClr val="white"/>
                </a:solidFill>
                <a:latin typeface="Microsoft New Tai Lue"/>
              </a:rPr>
              <a:t>. </a:t>
            </a:r>
          </a:p>
          <a:p>
            <a:pPr algn="ctr" defTabSz="685800">
              <a:defRPr/>
            </a:pPr>
            <a:r>
              <a:rPr lang="en-US" sz="1350" b="1" dirty="0">
                <a:solidFill>
                  <a:prstClr val="white"/>
                </a:solidFill>
                <a:latin typeface="Microsoft New Tai Lue"/>
              </a:rPr>
              <a:t>410 </a:t>
            </a:r>
            <a:r>
              <a:rPr lang="en-US" sz="1350" b="1" dirty="0" err="1">
                <a:solidFill>
                  <a:prstClr val="white"/>
                </a:solidFill>
                <a:latin typeface="Microsoft New Tai Lue"/>
              </a:rPr>
              <a:t>mio</a:t>
            </a:r>
            <a:r>
              <a:rPr lang="en-US" sz="1350" b="1" dirty="0">
                <a:solidFill>
                  <a:prstClr val="white"/>
                </a:solidFill>
                <a:latin typeface="Microsoft New Tai Lue"/>
              </a:rPr>
              <a:t> DKK/yearly </a:t>
            </a:r>
          </a:p>
          <a:p>
            <a:pPr algn="ctr" defTabSz="685800">
              <a:defRPr/>
            </a:pPr>
            <a:r>
              <a:rPr lang="en-US" sz="1350" dirty="0">
                <a:solidFill>
                  <a:prstClr val="white"/>
                </a:solidFill>
                <a:latin typeface="Microsoft New Tai Lue"/>
              </a:rPr>
              <a:t>(number attached some with uncertainties)</a:t>
            </a:r>
            <a:endParaRPr lang="da-DK" sz="1350" dirty="0">
              <a:solidFill>
                <a:prstClr val="white"/>
              </a:solidFill>
              <a:latin typeface="Microsoft New Tai Lue"/>
            </a:endParaRPr>
          </a:p>
        </p:txBody>
      </p:sp>
      <p:pic>
        <p:nvPicPr>
          <p:cNvPr id="6" name="Picture 5"/>
          <p:cNvPicPr>
            <a:picLocks noChangeAspect="1"/>
          </p:cNvPicPr>
          <p:nvPr/>
        </p:nvPicPr>
        <p:blipFill>
          <a:blip r:embed="rId4"/>
          <a:stretch>
            <a:fillRect/>
          </a:stretch>
        </p:blipFill>
        <p:spPr>
          <a:xfrm>
            <a:off x="215282" y="300361"/>
            <a:ext cx="1897389" cy="739027"/>
          </a:xfrm>
          <a:prstGeom prst="rect">
            <a:avLst/>
          </a:prstGeom>
        </p:spPr>
      </p:pic>
      <p:pic>
        <p:nvPicPr>
          <p:cNvPr id="8" name="Picture 7"/>
          <p:cNvPicPr>
            <a:picLocks noChangeAspect="1"/>
          </p:cNvPicPr>
          <p:nvPr/>
        </p:nvPicPr>
        <p:blipFill>
          <a:blip r:embed="rId5"/>
          <a:stretch>
            <a:fillRect/>
          </a:stretch>
        </p:blipFill>
        <p:spPr>
          <a:xfrm>
            <a:off x="7559279" y="4183137"/>
            <a:ext cx="1575477" cy="1263927"/>
          </a:xfrm>
          <a:prstGeom prst="rect">
            <a:avLst/>
          </a:prstGeom>
        </p:spPr>
      </p:pic>
      <p:pic>
        <p:nvPicPr>
          <p:cNvPr id="9" name="Picture 8"/>
          <p:cNvPicPr>
            <a:picLocks noChangeAspect="1"/>
          </p:cNvPicPr>
          <p:nvPr/>
        </p:nvPicPr>
        <p:blipFill>
          <a:blip r:embed="rId6"/>
          <a:stretch>
            <a:fillRect/>
          </a:stretch>
        </p:blipFill>
        <p:spPr>
          <a:xfrm>
            <a:off x="317101" y="2860234"/>
            <a:ext cx="1993262" cy="1464720"/>
          </a:xfrm>
          <a:prstGeom prst="rect">
            <a:avLst/>
          </a:prstGeom>
        </p:spPr>
      </p:pic>
      <p:pic>
        <p:nvPicPr>
          <p:cNvPr id="11" name="Picture 10"/>
          <p:cNvPicPr>
            <a:picLocks noChangeAspect="1"/>
          </p:cNvPicPr>
          <p:nvPr/>
        </p:nvPicPr>
        <p:blipFill>
          <a:blip r:embed="rId7"/>
          <a:stretch>
            <a:fillRect/>
          </a:stretch>
        </p:blipFill>
        <p:spPr>
          <a:xfrm>
            <a:off x="279337" y="4355372"/>
            <a:ext cx="2031026" cy="446225"/>
          </a:xfrm>
          <a:prstGeom prst="rect">
            <a:avLst/>
          </a:prstGeom>
        </p:spPr>
      </p:pic>
      <p:pic>
        <p:nvPicPr>
          <p:cNvPr id="12" name="Picture 11"/>
          <p:cNvPicPr>
            <a:picLocks noChangeAspect="1"/>
          </p:cNvPicPr>
          <p:nvPr/>
        </p:nvPicPr>
        <p:blipFill>
          <a:blip r:embed="rId8"/>
          <a:stretch>
            <a:fillRect/>
          </a:stretch>
        </p:blipFill>
        <p:spPr>
          <a:xfrm>
            <a:off x="260661" y="4769119"/>
            <a:ext cx="3753453" cy="488218"/>
          </a:xfrm>
          <a:prstGeom prst="rect">
            <a:avLst/>
          </a:prstGeom>
        </p:spPr>
      </p:pic>
      <p:pic>
        <p:nvPicPr>
          <p:cNvPr id="13" name="Picture 12"/>
          <p:cNvPicPr>
            <a:picLocks noChangeAspect="1"/>
          </p:cNvPicPr>
          <p:nvPr/>
        </p:nvPicPr>
        <p:blipFill>
          <a:blip r:embed="rId9"/>
          <a:stretch>
            <a:fillRect/>
          </a:stretch>
        </p:blipFill>
        <p:spPr>
          <a:xfrm>
            <a:off x="2112672" y="405911"/>
            <a:ext cx="1105571" cy="684336"/>
          </a:xfrm>
          <a:prstGeom prst="rect">
            <a:avLst/>
          </a:prstGeom>
        </p:spPr>
      </p:pic>
    </p:spTree>
    <p:extLst>
      <p:ext uri="{BB962C8B-B14F-4D97-AF65-F5344CB8AC3E}">
        <p14:creationId xmlns:p14="http://schemas.microsoft.com/office/powerpoint/2010/main" val="148308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challenges do you face at your pharmacy?</a:t>
            </a:r>
            <a:endParaRPr lang="en-GB" dirty="0"/>
          </a:p>
        </p:txBody>
      </p:sp>
      <p:sp>
        <p:nvSpPr>
          <p:cNvPr id="3" name="Content Placeholder 2"/>
          <p:cNvSpPr>
            <a:spLocks noGrp="1"/>
          </p:cNvSpPr>
          <p:nvPr>
            <p:ph idx="1"/>
          </p:nvPr>
        </p:nvSpPr>
        <p:spPr/>
        <p:txBody>
          <a:bodyPr/>
          <a:lstStyle/>
          <a:p>
            <a:pPr marL="0" indent="0">
              <a:buNone/>
            </a:pPr>
            <a:endParaRPr lang="da-DK" sz="1200" spc="0" dirty="0" smtClean="0">
              <a:solidFill>
                <a:srgbClr val="EBEBEB"/>
              </a:solidFill>
              <a:latin typeface="Verdana" panose="020B0604030504040204" pitchFamily="34" charset="0"/>
              <a:ea typeface="Verdana" panose="020B0604030504040204" pitchFamily="34" charset="0"/>
            </a:endParaRPr>
          </a:p>
          <a:p>
            <a:pPr marL="0" indent="0">
              <a:buNone/>
            </a:pPr>
            <a:endParaRPr lang="da-DK" sz="1200" spc="0" dirty="0">
              <a:solidFill>
                <a:srgbClr val="EBEBEB"/>
              </a:solidFill>
              <a:latin typeface="Verdana" panose="020B0604030504040204" pitchFamily="34" charset="0"/>
              <a:ea typeface="Verdana" panose="020B0604030504040204" pitchFamily="34" charset="0"/>
            </a:endParaRPr>
          </a:p>
          <a:p>
            <a:pPr marL="0" indent="0">
              <a:buNone/>
            </a:pPr>
            <a:endParaRPr lang="da-DK" sz="1200" spc="0" dirty="0" smtClean="0">
              <a:solidFill>
                <a:srgbClr val="EBEBEB"/>
              </a:solidFill>
              <a:latin typeface="Verdana" panose="020B0604030504040204" pitchFamily="34" charset="0"/>
              <a:ea typeface="Verdana" panose="020B0604030504040204" pitchFamily="34" charset="0"/>
            </a:endParaRPr>
          </a:p>
          <a:p>
            <a:pPr marL="0" indent="0">
              <a:buNone/>
            </a:pPr>
            <a:endParaRPr lang="da-DK" sz="1200" spc="0" dirty="0">
              <a:solidFill>
                <a:srgbClr val="EBEBEB"/>
              </a:solidFill>
              <a:latin typeface="Verdana" panose="020B0604030504040204" pitchFamily="34" charset="0"/>
              <a:ea typeface="Verdana" panose="020B0604030504040204" pitchFamily="34" charset="0"/>
            </a:endParaRPr>
          </a:p>
          <a:p>
            <a:pPr marL="0" indent="0">
              <a:buNone/>
            </a:pPr>
            <a:endParaRPr lang="da-DK" sz="1200" spc="0" dirty="0" smtClean="0">
              <a:solidFill>
                <a:srgbClr val="EBEBEB"/>
              </a:solidFill>
              <a:latin typeface="Verdana" panose="020B0604030504040204" pitchFamily="34" charset="0"/>
              <a:ea typeface="Verdana" panose="020B0604030504040204" pitchFamily="34" charset="0"/>
            </a:endParaRPr>
          </a:p>
          <a:p>
            <a:pPr marL="0" indent="0">
              <a:buNone/>
            </a:pPr>
            <a:endParaRPr lang="da-DK" sz="1200" spc="0" dirty="0">
              <a:solidFill>
                <a:srgbClr val="EBEBEB"/>
              </a:solidFill>
              <a:latin typeface="Verdana" panose="020B0604030504040204" pitchFamily="34" charset="0"/>
              <a:ea typeface="Verdana" panose="020B0604030504040204" pitchFamily="34" charset="0"/>
            </a:endParaRPr>
          </a:p>
          <a:p>
            <a:pPr marL="0" indent="0">
              <a:buNone/>
            </a:pPr>
            <a:endParaRPr lang="da-DK" sz="1200" spc="0" dirty="0" smtClean="0">
              <a:solidFill>
                <a:srgbClr val="EBEBEB"/>
              </a:solidFill>
              <a:latin typeface="Verdana" panose="020B0604030504040204" pitchFamily="34" charset="0"/>
              <a:ea typeface="Verdana" panose="020B0604030504040204" pitchFamily="34" charset="0"/>
            </a:endParaRPr>
          </a:p>
          <a:p>
            <a:pPr marL="0" indent="0">
              <a:buNone/>
            </a:pPr>
            <a:endParaRPr lang="da-DK" sz="1200" spc="0" dirty="0">
              <a:solidFill>
                <a:srgbClr val="EBEBEB"/>
              </a:solidFill>
              <a:latin typeface="Verdana" panose="020B0604030504040204" pitchFamily="34" charset="0"/>
              <a:ea typeface="Verdana" panose="020B0604030504040204" pitchFamily="34" charset="0"/>
            </a:endParaRPr>
          </a:p>
          <a:p>
            <a:pPr marL="0" indent="0">
              <a:buNone/>
            </a:pPr>
            <a:endParaRPr lang="da-DK" sz="1200" spc="0" dirty="0" smtClean="0">
              <a:solidFill>
                <a:srgbClr val="EBEBEB"/>
              </a:solidFill>
              <a:latin typeface="Verdana" panose="020B0604030504040204" pitchFamily="34" charset="0"/>
              <a:ea typeface="Verdana" panose="020B0604030504040204" pitchFamily="34" charset="0"/>
            </a:endParaRPr>
          </a:p>
          <a:p>
            <a:pPr marL="0" indent="0">
              <a:buNone/>
            </a:pPr>
            <a:endParaRPr lang="da-DK" sz="1200" spc="0" dirty="0">
              <a:solidFill>
                <a:srgbClr val="EBEBEB"/>
              </a:solidFill>
              <a:latin typeface="Verdana" panose="020B0604030504040204" pitchFamily="34" charset="0"/>
              <a:ea typeface="Verdana" panose="020B0604030504040204" pitchFamily="34" charset="0"/>
            </a:endParaRPr>
          </a:p>
          <a:p>
            <a:pPr marL="0" indent="0">
              <a:buNone/>
            </a:pPr>
            <a:endParaRPr lang="da-DK" sz="1200" spc="0" dirty="0" smtClean="0">
              <a:solidFill>
                <a:srgbClr val="EBEBEB"/>
              </a:solidFill>
              <a:latin typeface="Verdana" panose="020B0604030504040204" pitchFamily="34" charset="0"/>
              <a:ea typeface="Verdana" panose="020B0604030504040204" pitchFamily="34" charset="0"/>
            </a:endParaRPr>
          </a:p>
          <a:p>
            <a:pPr marL="0" indent="0">
              <a:buNone/>
            </a:pPr>
            <a:endParaRPr lang="da-DK" sz="1200" spc="0" dirty="0">
              <a:solidFill>
                <a:srgbClr val="EBEBEB"/>
              </a:solidFill>
              <a:latin typeface="Verdana" panose="020B0604030504040204" pitchFamily="34" charset="0"/>
              <a:ea typeface="Verdana" panose="020B0604030504040204" pitchFamily="34" charset="0"/>
            </a:endParaRPr>
          </a:p>
          <a:p>
            <a:pPr marL="0" indent="0">
              <a:buNone/>
            </a:pPr>
            <a:endParaRPr lang="da-DK" sz="1200" spc="0" dirty="0" smtClean="0">
              <a:solidFill>
                <a:srgbClr val="EBEBEB"/>
              </a:solidFill>
              <a:latin typeface="Verdana" panose="020B0604030504040204" pitchFamily="34" charset="0"/>
              <a:ea typeface="Verdana" panose="020B0604030504040204" pitchFamily="34" charset="0"/>
            </a:endParaRPr>
          </a:p>
          <a:p>
            <a:pPr marL="0" indent="0" algn="ctr">
              <a:buNone/>
            </a:pPr>
            <a:r>
              <a:rPr lang="da-DK" sz="1200" spc="0" dirty="0" smtClean="0">
                <a:solidFill>
                  <a:srgbClr val="EBEBEB"/>
                </a:solidFill>
                <a:latin typeface="Verdana" panose="020B0604030504040204" pitchFamily="34" charset="0"/>
                <a:ea typeface="Verdana" panose="020B0604030504040204" pitchFamily="34" charset="0"/>
              </a:rPr>
              <a:t>Source</a:t>
            </a:r>
            <a:r>
              <a:rPr lang="da-DK" sz="1200" spc="0" dirty="0">
                <a:solidFill>
                  <a:srgbClr val="EBEBEB"/>
                </a:solidFill>
                <a:latin typeface="Verdana" panose="020B0604030504040204" pitchFamily="34" charset="0"/>
                <a:ea typeface="Verdana" panose="020B0604030504040204" pitchFamily="34" charset="0"/>
              </a:rPr>
              <a:t>: Danish </a:t>
            </a:r>
            <a:r>
              <a:rPr lang="da-DK" sz="1200" spc="0" dirty="0" err="1">
                <a:solidFill>
                  <a:srgbClr val="EBEBEB"/>
                </a:solidFill>
                <a:latin typeface="Verdana" panose="020B0604030504040204" pitchFamily="34" charset="0"/>
                <a:ea typeface="Verdana" panose="020B0604030504040204" pitchFamily="34" charset="0"/>
              </a:rPr>
              <a:t>community</a:t>
            </a:r>
            <a:r>
              <a:rPr lang="da-DK" sz="1200" spc="0" dirty="0">
                <a:solidFill>
                  <a:srgbClr val="EBEBEB"/>
                </a:solidFill>
                <a:latin typeface="Verdana" panose="020B0604030504040204" pitchFamily="34" charset="0"/>
                <a:ea typeface="Verdana" panose="020B0604030504040204" pitchFamily="34" charset="0"/>
              </a:rPr>
              <a:t> </a:t>
            </a:r>
            <a:r>
              <a:rPr lang="da-DK" sz="1200" spc="0" dirty="0" err="1">
                <a:solidFill>
                  <a:srgbClr val="EBEBEB"/>
                </a:solidFill>
                <a:latin typeface="Verdana" panose="020B0604030504040204" pitchFamily="34" charset="0"/>
                <a:ea typeface="Verdana" panose="020B0604030504040204" pitchFamily="34" charset="0"/>
              </a:rPr>
              <a:t>pharmacy</a:t>
            </a:r>
            <a:r>
              <a:rPr lang="da-DK" sz="1200" spc="0" dirty="0">
                <a:solidFill>
                  <a:srgbClr val="EBEBEB"/>
                </a:solidFill>
                <a:latin typeface="Verdana" panose="020B0604030504040204" pitchFamily="34" charset="0"/>
                <a:ea typeface="Verdana" panose="020B0604030504040204" pitchFamily="34" charset="0"/>
              </a:rPr>
              <a:t> </a:t>
            </a:r>
            <a:r>
              <a:rPr lang="da-DK" sz="1200" spc="0" dirty="0" err="1">
                <a:solidFill>
                  <a:srgbClr val="EBEBEB"/>
                </a:solidFill>
                <a:latin typeface="Verdana" panose="020B0604030504040204" pitchFamily="34" charset="0"/>
                <a:ea typeface="Verdana" panose="020B0604030504040204" pitchFamily="34" charset="0"/>
              </a:rPr>
              <a:t>conference</a:t>
            </a:r>
            <a:r>
              <a:rPr lang="da-DK" sz="1200" spc="0" dirty="0">
                <a:solidFill>
                  <a:srgbClr val="EBEBEB"/>
                </a:solidFill>
                <a:latin typeface="Verdana" panose="020B0604030504040204" pitchFamily="34" charset="0"/>
                <a:ea typeface="Verdana" panose="020B0604030504040204" pitchFamily="34" charset="0"/>
              </a:rPr>
              <a:t> 2022</a:t>
            </a:r>
            <a:br>
              <a:rPr lang="da-DK" sz="1200" spc="0" dirty="0">
                <a:solidFill>
                  <a:srgbClr val="EBEBEB"/>
                </a:solidFill>
                <a:latin typeface="Verdana" panose="020B0604030504040204" pitchFamily="34" charset="0"/>
                <a:ea typeface="Verdana" panose="020B0604030504040204" pitchFamily="34" charset="0"/>
              </a:rPr>
            </a:br>
            <a:r>
              <a:rPr lang="da-DK" sz="1200" spc="0" dirty="0" err="1">
                <a:solidFill>
                  <a:srgbClr val="EBEBEB"/>
                </a:solidFill>
                <a:latin typeface="Verdana" panose="020B0604030504040204" pitchFamily="34" charset="0"/>
                <a:ea typeface="Verdana" panose="020B0604030504040204" pitchFamily="34" charset="0"/>
              </a:rPr>
              <a:t>appr</a:t>
            </a:r>
            <a:r>
              <a:rPr lang="da-DK" sz="1200" spc="0" dirty="0">
                <a:solidFill>
                  <a:srgbClr val="EBEBEB"/>
                </a:solidFill>
                <a:latin typeface="Verdana" panose="020B0604030504040204" pitchFamily="34" charset="0"/>
                <a:ea typeface="Verdana" panose="020B0604030504040204" pitchFamily="34" charset="0"/>
              </a:rPr>
              <a:t>. 180 </a:t>
            </a:r>
            <a:r>
              <a:rPr lang="da-DK" sz="1200" spc="0" dirty="0" err="1">
                <a:solidFill>
                  <a:srgbClr val="EBEBEB"/>
                </a:solidFill>
                <a:latin typeface="Verdana" panose="020B0604030504040204" pitchFamily="34" charset="0"/>
                <a:ea typeface="Verdana" panose="020B0604030504040204" pitchFamily="34" charset="0"/>
              </a:rPr>
              <a:t>community</a:t>
            </a:r>
            <a:r>
              <a:rPr lang="da-DK" sz="1200" spc="0" dirty="0">
                <a:solidFill>
                  <a:srgbClr val="EBEBEB"/>
                </a:solidFill>
                <a:latin typeface="Verdana" panose="020B0604030504040204" pitchFamily="34" charset="0"/>
                <a:ea typeface="Verdana" panose="020B0604030504040204" pitchFamily="34" charset="0"/>
              </a:rPr>
              <a:t> </a:t>
            </a:r>
            <a:r>
              <a:rPr lang="da-DK" sz="1200" spc="0" dirty="0" err="1">
                <a:solidFill>
                  <a:srgbClr val="EBEBEB"/>
                </a:solidFill>
                <a:latin typeface="Verdana" panose="020B0604030504040204" pitchFamily="34" charset="0"/>
                <a:ea typeface="Verdana" panose="020B0604030504040204" pitchFamily="34" charset="0"/>
              </a:rPr>
              <a:t>pharmacists</a:t>
            </a:r>
            <a:r>
              <a:rPr lang="da-DK" sz="1200" spc="0" dirty="0">
                <a:solidFill>
                  <a:srgbClr val="EBEBEB"/>
                </a:solidFill>
                <a:latin typeface="Verdana" panose="020B0604030504040204" pitchFamily="34" charset="0"/>
                <a:ea typeface="Verdana" panose="020B0604030504040204" pitchFamily="34" charset="0"/>
              </a:rPr>
              <a:t> </a:t>
            </a:r>
            <a:r>
              <a:rPr lang="da-DK" sz="1200" spc="0" dirty="0" err="1">
                <a:solidFill>
                  <a:srgbClr val="EBEBEB"/>
                </a:solidFill>
                <a:latin typeface="Verdana" panose="020B0604030504040204" pitchFamily="34" charset="0"/>
                <a:ea typeface="Verdana" panose="020B0604030504040204" pitchFamily="34" charset="0"/>
              </a:rPr>
              <a:t>participating</a:t>
            </a:r>
            <a:endParaRPr lang="en-GB" dirty="0">
              <a:solidFill>
                <a:srgbClr val="EBEBEB"/>
              </a:solidFill>
            </a:endParaRPr>
          </a:p>
        </p:txBody>
      </p:sp>
      <p:sp>
        <p:nvSpPr>
          <p:cNvPr id="4" name="Date Placeholder 3"/>
          <p:cNvSpPr>
            <a:spLocks noGrp="1"/>
          </p:cNvSpPr>
          <p:nvPr>
            <p:ph type="dt" sz="half" idx="10"/>
          </p:nvPr>
        </p:nvSpPr>
        <p:spPr/>
        <p:txBody>
          <a:bodyPr/>
          <a:lstStyle/>
          <a:p>
            <a:fld id="{44775082-3ECA-430B-8AFE-6C0254841555}" type="datetime1">
              <a:rPr lang="da-DK" smtClean="0"/>
              <a:t>22-01-2025</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21</a:t>
            </a:fld>
            <a:endParaRPr lang="da-DK" dirty="0"/>
          </a:p>
        </p:txBody>
      </p:sp>
      <p:pic>
        <p:nvPicPr>
          <p:cNvPr id="6" name="Content Placeholder 5"/>
          <p:cNvPicPr>
            <a:picLocks noChangeAspect="1"/>
          </p:cNvPicPr>
          <p:nvPr/>
        </p:nvPicPr>
        <p:blipFill>
          <a:blip r:embed="rId3"/>
          <a:stretch>
            <a:fillRect/>
          </a:stretch>
        </p:blipFill>
        <p:spPr bwMode="auto">
          <a:xfrm>
            <a:off x="561907" y="1022311"/>
            <a:ext cx="7954412" cy="3827268"/>
          </a:xfrm>
          <a:prstGeom prst="rect">
            <a:avLst/>
          </a:prstGeom>
          <a:noFill/>
          <a:ln w="9525">
            <a:noFill/>
            <a:miter lim="800000"/>
            <a:headEnd/>
            <a:tailEnd/>
          </a:ln>
          <a:effectLst/>
        </p:spPr>
      </p:pic>
    </p:spTree>
    <p:extLst>
      <p:ext uri="{BB962C8B-B14F-4D97-AF65-F5344CB8AC3E}">
        <p14:creationId xmlns:p14="http://schemas.microsoft.com/office/powerpoint/2010/main" val="3663296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4C0C5-743C-4A88-84FE-46F0585593F0}"/>
              </a:ext>
            </a:extLst>
          </p:cNvPr>
          <p:cNvSpPr>
            <a:spLocks noGrp="1"/>
          </p:cNvSpPr>
          <p:nvPr>
            <p:ph type="title"/>
          </p:nvPr>
        </p:nvSpPr>
        <p:spPr/>
        <p:txBody>
          <a:bodyPr/>
          <a:lstStyle/>
          <a:p>
            <a:r>
              <a:rPr lang="en-GB" dirty="0"/>
              <a:t>Quotes from participating community pharmacists and researchers</a:t>
            </a:r>
          </a:p>
        </p:txBody>
      </p:sp>
      <p:sp>
        <p:nvSpPr>
          <p:cNvPr id="4" name="Pladsholder til sidefod 3">
            <a:extLst>
              <a:ext uri="{FF2B5EF4-FFF2-40B4-BE49-F238E27FC236}">
                <a16:creationId xmlns:a16="http://schemas.microsoft.com/office/drawing/2014/main" id="{88BA8110-3177-4E2C-A450-7D6FEDAB7034}"/>
              </a:ext>
            </a:extLst>
          </p:cNvPr>
          <p:cNvSpPr>
            <a:spLocks noGrp="1"/>
          </p:cNvSpPr>
          <p:nvPr>
            <p:ph type="ftr" sz="quarter" idx="3"/>
          </p:nvPr>
        </p:nvSpPr>
        <p:spPr/>
        <p:txBody>
          <a:bodyPr/>
          <a:lstStyle/>
          <a:p>
            <a:endParaRPr lang="da-DK" dirty="0"/>
          </a:p>
        </p:txBody>
      </p:sp>
      <p:pic>
        <p:nvPicPr>
          <p:cNvPr id="5" name="Billede 4" descr="Et billede, der indeholder tegning&#10;&#10;Automatisk genereret beskrivelse">
            <a:extLst>
              <a:ext uri="{FF2B5EF4-FFF2-40B4-BE49-F238E27FC236}">
                <a16:creationId xmlns:a16="http://schemas.microsoft.com/office/drawing/2014/main" id="{8A4051D8-629F-4A98-92A8-DD7013245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9448" y="1617024"/>
            <a:ext cx="2750007" cy="2857500"/>
          </a:xfrm>
          <a:prstGeom prst="rect">
            <a:avLst/>
          </a:prstGeom>
        </p:spPr>
      </p:pic>
      <p:sp>
        <p:nvSpPr>
          <p:cNvPr id="3" name="Taleboble: oval 2">
            <a:extLst>
              <a:ext uri="{FF2B5EF4-FFF2-40B4-BE49-F238E27FC236}">
                <a16:creationId xmlns:a16="http://schemas.microsoft.com/office/drawing/2014/main" id="{C3CC81A0-BFCD-407B-8ACC-309C41F822F4}"/>
              </a:ext>
            </a:extLst>
          </p:cNvPr>
          <p:cNvSpPr/>
          <p:nvPr/>
        </p:nvSpPr>
        <p:spPr>
          <a:xfrm>
            <a:off x="1011017" y="1110443"/>
            <a:ext cx="3544651" cy="2053123"/>
          </a:xfrm>
          <a:prstGeom prst="wedgeEllipseCallout">
            <a:avLst>
              <a:gd name="adj1" fmla="val 24648"/>
              <a:gd name="adj2" fmla="val 579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kstfelt 5">
            <a:extLst>
              <a:ext uri="{FF2B5EF4-FFF2-40B4-BE49-F238E27FC236}">
                <a16:creationId xmlns:a16="http://schemas.microsoft.com/office/drawing/2014/main" id="{C71BCC5E-D4AE-4B09-B737-AE2A1AA0800A}"/>
              </a:ext>
            </a:extLst>
          </p:cNvPr>
          <p:cNvSpPr txBox="1"/>
          <p:nvPr/>
        </p:nvSpPr>
        <p:spPr>
          <a:xfrm>
            <a:off x="1108041" y="1546748"/>
            <a:ext cx="3370521" cy="984885"/>
          </a:xfrm>
          <a:prstGeom prst="rect">
            <a:avLst/>
          </a:prstGeom>
          <a:noFill/>
        </p:spPr>
        <p:txBody>
          <a:bodyPr wrap="square" rtlCol="0">
            <a:spAutoFit/>
          </a:bodyPr>
          <a:lstStyle/>
          <a:p>
            <a:pPr algn="ctr"/>
            <a:r>
              <a:rPr lang="en-GB" sz="1200" dirty="0"/>
              <a:t>“Collaboration with other community pharmacies and researchers push me out of my comfort zone and increase my competences in project management.”</a:t>
            </a:r>
          </a:p>
          <a:p>
            <a:pPr algn="ctr"/>
            <a:r>
              <a:rPr lang="en-GB" sz="1000" i="1" dirty="0"/>
              <a:t>Community pharmacist</a:t>
            </a:r>
          </a:p>
        </p:txBody>
      </p:sp>
      <p:sp>
        <p:nvSpPr>
          <p:cNvPr id="9" name="Taleboble: oval 8">
            <a:extLst>
              <a:ext uri="{FF2B5EF4-FFF2-40B4-BE49-F238E27FC236}">
                <a16:creationId xmlns:a16="http://schemas.microsoft.com/office/drawing/2014/main" id="{AAC242B3-2053-46BC-A16B-3B8A102AD946}"/>
              </a:ext>
            </a:extLst>
          </p:cNvPr>
          <p:cNvSpPr/>
          <p:nvPr/>
        </p:nvSpPr>
        <p:spPr>
          <a:xfrm>
            <a:off x="4190849" y="2748403"/>
            <a:ext cx="3370521" cy="12488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kstfelt 9">
            <a:extLst>
              <a:ext uri="{FF2B5EF4-FFF2-40B4-BE49-F238E27FC236}">
                <a16:creationId xmlns:a16="http://schemas.microsoft.com/office/drawing/2014/main" id="{879250B6-5C95-40FE-8749-2FB1D3192836}"/>
              </a:ext>
            </a:extLst>
          </p:cNvPr>
          <p:cNvSpPr txBox="1"/>
          <p:nvPr/>
        </p:nvSpPr>
        <p:spPr>
          <a:xfrm>
            <a:off x="4329071" y="3164892"/>
            <a:ext cx="3232299" cy="984885"/>
          </a:xfrm>
          <a:prstGeom prst="rect">
            <a:avLst/>
          </a:prstGeom>
          <a:noFill/>
        </p:spPr>
        <p:txBody>
          <a:bodyPr wrap="square" rtlCol="0">
            <a:spAutoFit/>
          </a:bodyPr>
          <a:lstStyle/>
          <a:p>
            <a:pPr algn="ctr"/>
            <a:r>
              <a:rPr lang="en-GB" sz="1200" dirty="0"/>
              <a:t>“Projects in the network make all staff feel well equipped for a dialogue with the patients.”</a:t>
            </a:r>
          </a:p>
          <a:p>
            <a:pPr algn="ctr"/>
            <a:r>
              <a:rPr lang="en-GB" sz="1000" i="1" dirty="0"/>
              <a:t>Community pharmacist</a:t>
            </a:r>
          </a:p>
          <a:p>
            <a:pPr algn="ctr"/>
            <a:endParaRPr lang="en-GB" sz="1200" dirty="0"/>
          </a:p>
        </p:txBody>
      </p:sp>
      <p:sp>
        <p:nvSpPr>
          <p:cNvPr id="11" name="Taleboble: oval 10">
            <a:extLst>
              <a:ext uri="{FF2B5EF4-FFF2-40B4-BE49-F238E27FC236}">
                <a16:creationId xmlns:a16="http://schemas.microsoft.com/office/drawing/2014/main" id="{D6195F9F-3994-4791-90FF-F78CC4A651A7}"/>
              </a:ext>
            </a:extLst>
          </p:cNvPr>
          <p:cNvSpPr/>
          <p:nvPr/>
        </p:nvSpPr>
        <p:spPr>
          <a:xfrm>
            <a:off x="5272331" y="706244"/>
            <a:ext cx="3554832" cy="16364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kstfelt 11">
            <a:extLst>
              <a:ext uri="{FF2B5EF4-FFF2-40B4-BE49-F238E27FC236}">
                <a16:creationId xmlns:a16="http://schemas.microsoft.com/office/drawing/2014/main" id="{40585EB3-0566-48DF-902C-C5CF9803D01D}"/>
              </a:ext>
            </a:extLst>
          </p:cNvPr>
          <p:cNvSpPr txBox="1"/>
          <p:nvPr/>
        </p:nvSpPr>
        <p:spPr>
          <a:xfrm>
            <a:off x="5619455" y="938491"/>
            <a:ext cx="2868567" cy="1538883"/>
          </a:xfrm>
          <a:prstGeom prst="rect">
            <a:avLst/>
          </a:prstGeom>
          <a:noFill/>
        </p:spPr>
        <p:txBody>
          <a:bodyPr wrap="square" rtlCol="0">
            <a:spAutoFit/>
          </a:bodyPr>
          <a:lstStyle/>
          <a:p>
            <a:pPr algn="ctr"/>
            <a:r>
              <a:rPr lang="en-GB" sz="1200" dirty="0"/>
              <a:t>“It is very motivating in my daily job at the pharmacy to participate in projects. It gives me an opportunity to be updated about what is going on in the community pharmacy sector.”</a:t>
            </a:r>
          </a:p>
          <a:p>
            <a:pPr algn="ctr"/>
            <a:r>
              <a:rPr lang="en-GB" sz="1000" i="1" dirty="0"/>
              <a:t>Community pharmacist</a:t>
            </a:r>
          </a:p>
          <a:p>
            <a:pPr algn="ctr"/>
            <a:endParaRPr lang="en-GB" sz="1200" dirty="0"/>
          </a:p>
        </p:txBody>
      </p:sp>
      <p:sp>
        <p:nvSpPr>
          <p:cNvPr id="22" name="Taleboble: oval 21">
            <a:extLst>
              <a:ext uri="{FF2B5EF4-FFF2-40B4-BE49-F238E27FC236}">
                <a16:creationId xmlns:a16="http://schemas.microsoft.com/office/drawing/2014/main" id="{A728F371-3EB4-4679-B81F-ECF9948DF9C6}"/>
              </a:ext>
            </a:extLst>
          </p:cNvPr>
          <p:cNvSpPr/>
          <p:nvPr/>
        </p:nvSpPr>
        <p:spPr>
          <a:xfrm>
            <a:off x="62453" y="3377492"/>
            <a:ext cx="3552711" cy="1850045"/>
          </a:xfrm>
          <a:prstGeom prst="wedgeEllipseCallout">
            <a:avLst>
              <a:gd name="adj1" fmla="val 46495"/>
              <a:gd name="adj2" fmla="val -380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kstfelt 22">
            <a:extLst>
              <a:ext uri="{FF2B5EF4-FFF2-40B4-BE49-F238E27FC236}">
                <a16:creationId xmlns:a16="http://schemas.microsoft.com/office/drawing/2014/main" id="{2B47BEEA-F042-48DD-956F-DC3EE48AE5C6}"/>
              </a:ext>
            </a:extLst>
          </p:cNvPr>
          <p:cNvSpPr txBox="1"/>
          <p:nvPr/>
        </p:nvSpPr>
        <p:spPr>
          <a:xfrm>
            <a:off x="153547" y="3701476"/>
            <a:ext cx="3370521" cy="1354217"/>
          </a:xfrm>
          <a:prstGeom prst="rect">
            <a:avLst/>
          </a:prstGeom>
          <a:noFill/>
        </p:spPr>
        <p:txBody>
          <a:bodyPr wrap="square" rtlCol="0">
            <a:spAutoFit/>
          </a:bodyPr>
          <a:lstStyle/>
          <a:p>
            <a:pPr algn="ctr"/>
            <a:r>
              <a:rPr lang="en-GB" sz="1200" dirty="0"/>
              <a:t>“The data collection becomes more effective when many community pharmacies, which I have access to through the network, participate. It generates a lot of data in a short period of time.”</a:t>
            </a:r>
          </a:p>
          <a:p>
            <a:pPr algn="ctr"/>
            <a:r>
              <a:rPr lang="en-GB" sz="1000" i="1" dirty="0"/>
              <a:t>Researcher</a:t>
            </a:r>
            <a:endParaRPr lang="en-GB" sz="1200" dirty="0"/>
          </a:p>
        </p:txBody>
      </p:sp>
      <p:sp>
        <p:nvSpPr>
          <p:cNvPr id="24" name="Taleboble: oval 23">
            <a:extLst>
              <a:ext uri="{FF2B5EF4-FFF2-40B4-BE49-F238E27FC236}">
                <a16:creationId xmlns:a16="http://schemas.microsoft.com/office/drawing/2014/main" id="{ADF50982-09D5-4F43-AC7D-1AC262A6B841}"/>
              </a:ext>
            </a:extLst>
          </p:cNvPr>
          <p:cNvSpPr/>
          <p:nvPr/>
        </p:nvSpPr>
        <p:spPr>
          <a:xfrm>
            <a:off x="5757677" y="2478367"/>
            <a:ext cx="3552711" cy="1518184"/>
          </a:xfrm>
          <a:prstGeom prst="wedgeEllipseCallout">
            <a:avLst>
              <a:gd name="adj1" fmla="val -44177"/>
              <a:gd name="adj2" fmla="val -404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kstfelt 24">
            <a:extLst>
              <a:ext uri="{FF2B5EF4-FFF2-40B4-BE49-F238E27FC236}">
                <a16:creationId xmlns:a16="http://schemas.microsoft.com/office/drawing/2014/main" id="{E52181A3-355B-4873-9D67-92419DC4A61E}"/>
              </a:ext>
            </a:extLst>
          </p:cNvPr>
          <p:cNvSpPr txBox="1"/>
          <p:nvPr/>
        </p:nvSpPr>
        <p:spPr>
          <a:xfrm>
            <a:off x="5848771" y="2896175"/>
            <a:ext cx="3370521" cy="830997"/>
          </a:xfrm>
          <a:prstGeom prst="rect">
            <a:avLst/>
          </a:prstGeom>
          <a:noFill/>
        </p:spPr>
        <p:txBody>
          <a:bodyPr wrap="square" rtlCol="0">
            <a:spAutoFit/>
          </a:bodyPr>
          <a:lstStyle/>
          <a:p>
            <a:pPr algn="ctr"/>
            <a:r>
              <a:rPr lang="en-GB" sz="1200" dirty="0"/>
              <a:t>“The network makes my research realistic and close to the pharmacies and the patients.”</a:t>
            </a:r>
          </a:p>
          <a:p>
            <a:pPr algn="ctr"/>
            <a:r>
              <a:rPr lang="en-GB" sz="1000" i="1" dirty="0"/>
              <a:t>Researcher</a:t>
            </a:r>
            <a:endParaRPr lang="en-GB" sz="1000" dirty="0"/>
          </a:p>
        </p:txBody>
      </p:sp>
      <p:sp>
        <p:nvSpPr>
          <p:cNvPr id="26" name="Taleboble: oval 25">
            <a:extLst>
              <a:ext uri="{FF2B5EF4-FFF2-40B4-BE49-F238E27FC236}">
                <a16:creationId xmlns:a16="http://schemas.microsoft.com/office/drawing/2014/main" id="{337B73BD-FC37-4FA9-B705-87B40900CC94}"/>
              </a:ext>
            </a:extLst>
          </p:cNvPr>
          <p:cNvSpPr/>
          <p:nvPr/>
        </p:nvSpPr>
        <p:spPr>
          <a:xfrm>
            <a:off x="4844016" y="3913736"/>
            <a:ext cx="3690096" cy="1518184"/>
          </a:xfrm>
          <a:prstGeom prst="wedgeEllipseCallout">
            <a:avLst>
              <a:gd name="adj1" fmla="val -56850"/>
              <a:gd name="adj2" fmla="val -306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kstfelt 26">
            <a:extLst>
              <a:ext uri="{FF2B5EF4-FFF2-40B4-BE49-F238E27FC236}">
                <a16:creationId xmlns:a16="http://schemas.microsoft.com/office/drawing/2014/main" id="{C49D2A02-C04B-4394-BA95-FFAF1FEEF7CF}"/>
              </a:ext>
            </a:extLst>
          </p:cNvPr>
          <p:cNvSpPr txBox="1"/>
          <p:nvPr/>
        </p:nvSpPr>
        <p:spPr>
          <a:xfrm>
            <a:off x="4957713" y="4228798"/>
            <a:ext cx="3690095" cy="984885"/>
          </a:xfrm>
          <a:prstGeom prst="rect">
            <a:avLst/>
          </a:prstGeom>
          <a:noFill/>
        </p:spPr>
        <p:txBody>
          <a:bodyPr wrap="square" rtlCol="0">
            <a:spAutoFit/>
          </a:bodyPr>
          <a:lstStyle/>
          <a:p>
            <a:pPr algn="ctr"/>
            <a:r>
              <a:rPr lang="en-GB" sz="1200" dirty="0"/>
              <a:t>“My research is now visible for more community pharmacies. That gives me plenty of new ideas which can develop pharmacy practice further”</a:t>
            </a:r>
          </a:p>
          <a:p>
            <a:pPr algn="ctr"/>
            <a:r>
              <a:rPr lang="en-GB" sz="1000" i="1" dirty="0"/>
              <a:t>Researcher</a:t>
            </a:r>
            <a:endParaRPr lang="en-GB" sz="1000" dirty="0"/>
          </a:p>
        </p:txBody>
      </p:sp>
    </p:spTree>
    <p:extLst>
      <p:ext uri="{BB962C8B-B14F-4D97-AF65-F5344CB8AC3E}">
        <p14:creationId xmlns:p14="http://schemas.microsoft.com/office/powerpoint/2010/main" val="33730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anim calcmode="lin" valueType="num">
                                      <p:cBhvr>
                                        <p:cTn id="73" dur="1000" fill="hold"/>
                                        <p:tgtEl>
                                          <p:spTgt spid="27"/>
                                        </p:tgtEl>
                                        <p:attrNameLst>
                                          <p:attrName>ppt_x</p:attrName>
                                        </p:attrNameLst>
                                      </p:cBhvr>
                                      <p:tavLst>
                                        <p:tav tm="0">
                                          <p:val>
                                            <p:strVal val="#ppt_x"/>
                                          </p:val>
                                        </p:tav>
                                        <p:tav tm="100000">
                                          <p:val>
                                            <p:strVal val="#ppt_x"/>
                                          </p:val>
                                        </p:tav>
                                      </p:tavLst>
                                    </p:anim>
                                    <p:anim calcmode="lin" valueType="num">
                                      <p:cBhvr>
                                        <p:cTn id="7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animBg="1"/>
      <p:bldP spid="10" grpId="0"/>
      <p:bldP spid="11" grpId="0" animBg="1"/>
      <p:bldP spid="12" grpId="0"/>
      <p:bldP spid="22" grpId="0" animBg="1"/>
      <p:bldP spid="23" grpId="0"/>
      <p:bldP spid="24" grpId="0" animBg="1"/>
      <p:bldP spid="25" grpId="0"/>
      <p:bldP spid="26"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lies ahead of us?</a:t>
            </a:r>
            <a:endParaRPr lang="en-GB" dirty="0"/>
          </a:p>
        </p:txBody>
      </p:sp>
      <p:sp>
        <p:nvSpPr>
          <p:cNvPr id="3" name="Content Placeholder 2"/>
          <p:cNvSpPr>
            <a:spLocks noGrp="1"/>
          </p:cNvSpPr>
          <p:nvPr>
            <p:ph idx="1"/>
          </p:nvPr>
        </p:nvSpPr>
        <p:spPr>
          <a:xfrm>
            <a:off x="302084" y="1022465"/>
            <a:ext cx="8659036" cy="4372215"/>
          </a:xfrm>
        </p:spPr>
        <p:txBody>
          <a:bodyPr/>
          <a:lstStyle/>
          <a:p>
            <a:r>
              <a:rPr lang="en-GB" dirty="0" smtClean="0"/>
              <a:t>More practitioner- and especially </a:t>
            </a:r>
            <a:r>
              <a:rPr lang="en-GB" dirty="0" err="1" smtClean="0"/>
              <a:t>pharmaconomist</a:t>
            </a:r>
            <a:r>
              <a:rPr lang="en-GB" dirty="0" smtClean="0"/>
              <a:t>-initiated projects</a:t>
            </a:r>
          </a:p>
          <a:p>
            <a:endParaRPr lang="en-GB" dirty="0" smtClean="0"/>
          </a:p>
          <a:p>
            <a:r>
              <a:rPr lang="en-GB" dirty="0" smtClean="0"/>
              <a:t>Cooperation with </a:t>
            </a:r>
          </a:p>
          <a:p>
            <a:endParaRPr lang="en-GB" dirty="0" smtClean="0"/>
          </a:p>
          <a:p>
            <a:endParaRPr lang="en-GB" dirty="0"/>
          </a:p>
          <a:p>
            <a:r>
              <a:rPr lang="en-GB" dirty="0" smtClean="0"/>
              <a:t>Securing that project leaders want steering group input </a:t>
            </a:r>
          </a:p>
          <a:p>
            <a:r>
              <a:rPr lang="en-GB" dirty="0" smtClean="0"/>
              <a:t>Support project leaders </a:t>
            </a:r>
            <a:r>
              <a:rPr lang="en-GB" dirty="0"/>
              <a:t>i</a:t>
            </a:r>
            <a:r>
              <a:rPr lang="en-GB" dirty="0" smtClean="0"/>
              <a:t>n seeking funding</a:t>
            </a:r>
          </a:p>
          <a:p>
            <a:r>
              <a:rPr lang="en-GB" dirty="0" smtClean="0"/>
              <a:t>Projects on staff maintenance, use of AI</a:t>
            </a:r>
          </a:p>
          <a:p>
            <a:r>
              <a:rPr lang="en-GB" dirty="0" smtClean="0"/>
              <a:t>Even more communication and interaction – nationally and internationally… FIP congress in </a:t>
            </a:r>
            <a:r>
              <a:rPr lang="en-GB" dirty="0" err="1" smtClean="0"/>
              <a:t>Danmark</a:t>
            </a:r>
            <a:r>
              <a:rPr lang="en-GB" dirty="0" smtClean="0"/>
              <a:t> 2025 </a:t>
            </a:r>
            <a:r>
              <a:rPr lang="en-GB" dirty="0" smtClean="0">
                <a:sym typeface="Wingdings" panose="05000000000000000000" pitchFamily="2" charset="2"/>
              </a:rPr>
              <a:t></a:t>
            </a:r>
            <a:endParaRPr lang="en-GB" dirty="0"/>
          </a:p>
        </p:txBody>
      </p:sp>
      <p:sp>
        <p:nvSpPr>
          <p:cNvPr id="4" name="Footer Placeholder 3"/>
          <p:cNvSpPr>
            <a:spLocks noGrp="1"/>
          </p:cNvSpPr>
          <p:nvPr>
            <p:ph type="ftr" sz="quarter" idx="3"/>
          </p:nvPr>
        </p:nvSpPr>
        <p:spPr/>
        <p:txBody>
          <a:bodyPr/>
          <a:lstStyle/>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013" y="1865591"/>
            <a:ext cx="4273550" cy="882650"/>
          </a:xfrm>
          <a:prstGeom prst="rect">
            <a:avLst/>
          </a:prstGeom>
        </p:spPr>
      </p:pic>
      <p:pic>
        <p:nvPicPr>
          <p:cNvPr id="6" name="Content Placeholder 7" descr="Free vector graphic: Cooperation, Countries, Flags - Free Image on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721386" y="4153122"/>
            <a:ext cx="1162055" cy="1055081"/>
          </a:xfrm>
          <a:prstGeom prst="rect">
            <a:avLst/>
          </a:prstGeom>
          <a:noFill/>
          <a:ln w="9525">
            <a:noFill/>
            <a:miter lim="800000"/>
            <a:headEnd/>
            <a:tailEnd/>
          </a:ln>
          <a:effectLst/>
        </p:spPr>
      </p:pic>
      <p:pic>
        <p:nvPicPr>
          <p:cNvPr id="7" name="Billede 4" descr="Et billede, der indeholder tekst&#10;&#10;Automatisk genereret beskrivelse">
            <a:extLst>
              <a:ext uri="{FF2B5EF4-FFF2-40B4-BE49-F238E27FC236}">
                <a16:creationId xmlns:a16="http://schemas.microsoft.com/office/drawing/2014/main" id="{38AA2A0E-8431-4741-86EB-74D21FB1D5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1386" y="1579418"/>
            <a:ext cx="949120" cy="914120"/>
          </a:xfrm>
          <a:prstGeom prst="rect">
            <a:avLst/>
          </a:prstGeom>
        </p:spPr>
      </p:pic>
    </p:spTree>
    <p:extLst>
      <p:ext uri="{BB962C8B-B14F-4D97-AF65-F5344CB8AC3E}">
        <p14:creationId xmlns:p14="http://schemas.microsoft.com/office/powerpoint/2010/main" val="176543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5" y="581891"/>
            <a:ext cx="8944494" cy="581890"/>
          </a:xfrm>
        </p:spPr>
        <p:txBody>
          <a:bodyPr/>
          <a:lstStyle/>
          <a:p>
            <a:pPr algn="ctr"/>
            <a:r>
              <a:rPr lang="en-GB" dirty="0"/>
              <a:t>I</a:t>
            </a:r>
            <a:r>
              <a:rPr lang="en-GB" dirty="0" smtClean="0"/>
              <a:t>nstitutional member of Pharmaceutical Care Network Europe (PCNE) in 2023</a:t>
            </a:r>
            <a:endParaRPr lang="en-GB" dirty="0"/>
          </a:p>
        </p:txBody>
      </p:sp>
      <p:pic>
        <p:nvPicPr>
          <p:cNvPr id="7" name="Content Placeholder 6"/>
          <p:cNvPicPr>
            <a:picLocks noGrp="1" noChangeAspect="1"/>
          </p:cNvPicPr>
          <p:nvPr>
            <p:ph idx="1"/>
          </p:nvPr>
        </p:nvPicPr>
        <p:blipFill>
          <a:blip r:embed="rId3"/>
          <a:stretch>
            <a:fillRect/>
          </a:stretch>
        </p:blipFill>
        <p:spPr>
          <a:xfrm>
            <a:off x="4966157" y="1398986"/>
            <a:ext cx="3983656" cy="3529475"/>
          </a:xfrm>
          <a:prstGeom prst="rect">
            <a:avLst/>
          </a:prstGeom>
        </p:spPr>
      </p:pic>
      <p:sp>
        <p:nvSpPr>
          <p:cNvPr id="4" name="Date Placeholder 3"/>
          <p:cNvSpPr>
            <a:spLocks noGrp="1"/>
          </p:cNvSpPr>
          <p:nvPr>
            <p:ph type="dt" sz="half" idx="10"/>
          </p:nvPr>
        </p:nvSpPr>
        <p:spPr/>
        <p:txBody>
          <a:bodyPr/>
          <a:lstStyle/>
          <a:p>
            <a:pPr defTabSz="685800"/>
            <a:fld id="{A40A2488-620E-4717-952D-4163044243D3}" type="datetime1">
              <a:rPr lang="da-DK">
                <a:latin typeface="Microsoft New Tai Lue"/>
              </a:rPr>
              <a:pPr defTabSz="685800"/>
              <a:t>22-01-2025</a:t>
            </a:fld>
            <a:endParaRPr lang="da-DK" dirty="0">
              <a:latin typeface="Microsoft New Tai Lue"/>
            </a:endParaRPr>
          </a:p>
        </p:txBody>
      </p:sp>
      <p:sp>
        <p:nvSpPr>
          <p:cNvPr id="5" name="Slide Number Placeholder 4"/>
          <p:cNvSpPr>
            <a:spLocks noGrp="1"/>
          </p:cNvSpPr>
          <p:nvPr>
            <p:ph type="sldNum" sz="quarter" idx="12"/>
          </p:nvPr>
        </p:nvSpPr>
        <p:spPr/>
        <p:txBody>
          <a:bodyPr/>
          <a:lstStyle/>
          <a:p>
            <a:pPr defTabSz="685800"/>
            <a:fld id="{091A926C-488A-4E3E-9C21-57CAA120E114}" type="slidenum">
              <a:rPr lang="da-DK">
                <a:latin typeface="Microsoft New Tai Lue"/>
              </a:rPr>
              <a:pPr defTabSz="685800"/>
              <a:t>24</a:t>
            </a:fld>
            <a:endParaRPr lang="da-DK" dirty="0">
              <a:latin typeface="Microsoft New Tai Lue"/>
            </a:endParaRPr>
          </a:p>
        </p:txBody>
      </p:sp>
      <p:pic>
        <p:nvPicPr>
          <p:cNvPr id="8" name="Picture 7"/>
          <p:cNvPicPr>
            <a:picLocks noChangeAspect="1"/>
          </p:cNvPicPr>
          <p:nvPr/>
        </p:nvPicPr>
        <p:blipFill>
          <a:blip r:embed="rId4"/>
          <a:stretch>
            <a:fillRect/>
          </a:stretch>
        </p:blipFill>
        <p:spPr>
          <a:xfrm>
            <a:off x="159203" y="1471670"/>
            <a:ext cx="4753760" cy="3016215"/>
          </a:xfrm>
          <a:prstGeom prst="rect">
            <a:avLst/>
          </a:prstGeom>
        </p:spPr>
      </p:pic>
    </p:spTree>
    <p:extLst>
      <p:ext uri="{BB962C8B-B14F-4D97-AF65-F5344CB8AC3E}">
        <p14:creationId xmlns:p14="http://schemas.microsoft.com/office/powerpoint/2010/main" val="184439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66A4CED6-C8BF-443F-86CC-F6C040E0F28D}"/>
              </a:ext>
            </a:extLst>
          </p:cNvPr>
          <p:cNvSpPr>
            <a:spLocks noGrp="1"/>
          </p:cNvSpPr>
          <p:nvPr>
            <p:ph type="ftr" sz="quarter" idx="4294967295"/>
          </p:nvPr>
        </p:nvSpPr>
        <p:spPr/>
        <p:txBody>
          <a:bodyPr/>
          <a:lstStyle/>
          <a:p>
            <a:endParaRPr lang="da-DK"/>
          </a:p>
        </p:txBody>
      </p:sp>
      <p:pic>
        <p:nvPicPr>
          <p:cNvPr id="2" name="Billede 1">
            <a:extLst>
              <a:ext uri="{FF2B5EF4-FFF2-40B4-BE49-F238E27FC236}">
                <a16:creationId xmlns:a16="http://schemas.microsoft.com/office/drawing/2014/main" id="{7DC76D2E-2E05-4FC7-B2DC-3F1391F0A10F}"/>
              </a:ext>
            </a:extLst>
          </p:cNvPr>
          <p:cNvPicPr>
            <a:picLocks noChangeAspect="1"/>
          </p:cNvPicPr>
          <p:nvPr/>
        </p:nvPicPr>
        <p:blipFill>
          <a:blip r:embed="rId3"/>
          <a:stretch>
            <a:fillRect/>
          </a:stretch>
        </p:blipFill>
        <p:spPr>
          <a:xfrm>
            <a:off x="669074" y="632482"/>
            <a:ext cx="6234219" cy="3883490"/>
          </a:xfrm>
          <a:prstGeom prst="rect">
            <a:avLst/>
          </a:prstGeom>
        </p:spPr>
      </p:pic>
      <p:pic>
        <p:nvPicPr>
          <p:cNvPr id="6" name="Billede 5">
            <a:extLst>
              <a:ext uri="{FF2B5EF4-FFF2-40B4-BE49-F238E27FC236}">
                <a16:creationId xmlns:a16="http://schemas.microsoft.com/office/drawing/2014/main" id="{DACFDC65-E446-488E-B0ED-BE2972D28E95}"/>
              </a:ext>
            </a:extLst>
          </p:cNvPr>
          <p:cNvPicPr>
            <a:picLocks noChangeAspect="1"/>
          </p:cNvPicPr>
          <p:nvPr/>
        </p:nvPicPr>
        <p:blipFill>
          <a:blip r:embed="rId4"/>
          <a:stretch>
            <a:fillRect/>
          </a:stretch>
        </p:blipFill>
        <p:spPr>
          <a:xfrm>
            <a:off x="5157550" y="2652119"/>
            <a:ext cx="3491486" cy="2355129"/>
          </a:xfrm>
          <a:prstGeom prst="rect">
            <a:avLst/>
          </a:prstGeom>
        </p:spPr>
      </p:pic>
      <p:sp>
        <p:nvSpPr>
          <p:cNvPr id="3" name="Tekstfelt 2">
            <a:extLst>
              <a:ext uri="{FF2B5EF4-FFF2-40B4-BE49-F238E27FC236}">
                <a16:creationId xmlns:a16="http://schemas.microsoft.com/office/drawing/2014/main" id="{C8E848B9-7FD1-4196-937A-571FFF1A9A7F}"/>
              </a:ext>
            </a:extLst>
          </p:cNvPr>
          <p:cNvSpPr txBox="1"/>
          <p:nvPr/>
        </p:nvSpPr>
        <p:spPr>
          <a:xfrm>
            <a:off x="275993" y="4701632"/>
            <a:ext cx="4708602" cy="258532"/>
          </a:xfrm>
          <a:prstGeom prst="rect">
            <a:avLst/>
          </a:prstGeom>
          <a:noFill/>
        </p:spPr>
        <p:txBody>
          <a:bodyPr wrap="square" rtlCol="0">
            <a:spAutoFit/>
          </a:bodyPr>
          <a:lstStyle/>
          <a:p>
            <a:r>
              <a:rPr lang="da-DK" sz="1080" dirty="0">
                <a:hlinkClick r:id="rId5"/>
              </a:rPr>
              <a:t>https://www.pharmakon.dk/forskning/apoteksnetvaerk/</a:t>
            </a:r>
            <a:r>
              <a:rPr lang="da-DK" sz="1080" dirty="0"/>
              <a:t> </a:t>
            </a:r>
          </a:p>
        </p:txBody>
      </p:sp>
    </p:spTree>
    <p:extLst>
      <p:ext uri="{BB962C8B-B14F-4D97-AF65-F5344CB8AC3E}">
        <p14:creationId xmlns:p14="http://schemas.microsoft.com/office/powerpoint/2010/main" val="1755839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578DF03-D18D-BE4E-B4EF-38B11087E862}"/>
              </a:ext>
            </a:extLst>
          </p:cNvPr>
          <p:cNvSpPr>
            <a:spLocks noChangeAspect="1"/>
          </p:cNvSpPr>
          <p:nvPr/>
        </p:nvSpPr>
        <p:spPr>
          <a:xfrm>
            <a:off x="4639395" y="1343331"/>
            <a:ext cx="1181390" cy="1370413"/>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7" dirty="0"/>
          </a:p>
        </p:txBody>
      </p:sp>
      <p:sp>
        <p:nvSpPr>
          <p:cNvPr id="6" name="Freeform 5">
            <a:extLst>
              <a:ext uri="{FF2B5EF4-FFF2-40B4-BE49-F238E27FC236}">
                <a16:creationId xmlns:a16="http://schemas.microsoft.com/office/drawing/2014/main" id="{3719FBFD-64F8-F447-9F35-53DBDB3F3349}"/>
              </a:ext>
            </a:extLst>
          </p:cNvPr>
          <p:cNvSpPr>
            <a:spLocks noChangeAspect="1"/>
          </p:cNvSpPr>
          <p:nvPr/>
        </p:nvSpPr>
        <p:spPr>
          <a:xfrm>
            <a:off x="4639395" y="3674397"/>
            <a:ext cx="1181390" cy="1370413"/>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7" dirty="0"/>
          </a:p>
        </p:txBody>
      </p:sp>
      <p:sp>
        <p:nvSpPr>
          <p:cNvPr id="7" name="Freeform 6">
            <a:extLst>
              <a:ext uri="{FF2B5EF4-FFF2-40B4-BE49-F238E27FC236}">
                <a16:creationId xmlns:a16="http://schemas.microsoft.com/office/drawing/2014/main" id="{4F087B17-B57B-1548-BC1E-91C905747867}"/>
              </a:ext>
            </a:extLst>
          </p:cNvPr>
          <p:cNvSpPr>
            <a:spLocks noChangeAspect="1"/>
          </p:cNvSpPr>
          <p:nvPr/>
        </p:nvSpPr>
        <p:spPr>
          <a:xfrm>
            <a:off x="3331144" y="1343331"/>
            <a:ext cx="1181390" cy="1370413"/>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7" dirty="0"/>
          </a:p>
        </p:txBody>
      </p:sp>
      <p:sp>
        <p:nvSpPr>
          <p:cNvPr id="8" name="Freeform 7">
            <a:extLst>
              <a:ext uri="{FF2B5EF4-FFF2-40B4-BE49-F238E27FC236}">
                <a16:creationId xmlns:a16="http://schemas.microsoft.com/office/drawing/2014/main" id="{77DB48A2-A092-8A49-9BE8-99CFC80323A5}"/>
              </a:ext>
            </a:extLst>
          </p:cNvPr>
          <p:cNvSpPr>
            <a:spLocks noChangeAspect="1"/>
          </p:cNvSpPr>
          <p:nvPr/>
        </p:nvSpPr>
        <p:spPr>
          <a:xfrm>
            <a:off x="3331144" y="3674397"/>
            <a:ext cx="1181390" cy="1370413"/>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7" dirty="0"/>
          </a:p>
        </p:txBody>
      </p:sp>
      <p:sp>
        <p:nvSpPr>
          <p:cNvPr id="10" name="Freeform 9">
            <a:extLst>
              <a:ext uri="{FF2B5EF4-FFF2-40B4-BE49-F238E27FC236}">
                <a16:creationId xmlns:a16="http://schemas.microsoft.com/office/drawing/2014/main" id="{BE202936-0931-954D-BDAA-2CA2FFF347D2}"/>
              </a:ext>
            </a:extLst>
          </p:cNvPr>
          <p:cNvSpPr>
            <a:spLocks noChangeAspect="1"/>
          </p:cNvSpPr>
          <p:nvPr/>
        </p:nvSpPr>
        <p:spPr>
          <a:xfrm>
            <a:off x="5289556" y="2508864"/>
            <a:ext cx="1181390" cy="1370413"/>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7" dirty="0"/>
          </a:p>
        </p:txBody>
      </p:sp>
      <p:sp>
        <p:nvSpPr>
          <p:cNvPr id="11" name="Freeform 10">
            <a:extLst>
              <a:ext uri="{FF2B5EF4-FFF2-40B4-BE49-F238E27FC236}">
                <a16:creationId xmlns:a16="http://schemas.microsoft.com/office/drawing/2014/main" id="{47405A81-1A40-1144-AADA-0AB387E30760}"/>
              </a:ext>
            </a:extLst>
          </p:cNvPr>
          <p:cNvSpPr>
            <a:spLocks noChangeAspect="1"/>
          </p:cNvSpPr>
          <p:nvPr/>
        </p:nvSpPr>
        <p:spPr>
          <a:xfrm>
            <a:off x="2673054" y="2508864"/>
            <a:ext cx="1181390" cy="1370413"/>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7" dirty="0"/>
          </a:p>
        </p:txBody>
      </p:sp>
      <p:sp>
        <p:nvSpPr>
          <p:cNvPr id="13" name="TextBox 12">
            <a:extLst>
              <a:ext uri="{FF2B5EF4-FFF2-40B4-BE49-F238E27FC236}">
                <a16:creationId xmlns:a16="http://schemas.microsoft.com/office/drawing/2014/main" id="{BF104870-70C8-CA4E-98DF-AC90101C859F}"/>
              </a:ext>
            </a:extLst>
          </p:cNvPr>
          <p:cNvSpPr txBox="1"/>
          <p:nvPr/>
        </p:nvSpPr>
        <p:spPr>
          <a:xfrm>
            <a:off x="2053385" y="514779"/>
            <a:ext cx="5037277" cy="438710"/>
          </a:xfrm>
          <a:prstGeom prst="rect">
            <a:avLst/>
          </a:prstGeom>
          <a:noFill/>
        </p:spPr>
        <p:txBody>
          <a:bodyPr wrap="none" rtlCol="0">
            <a:spAutoFit/>
          </a:bodyPr>
          <a:lstStyle/>
          <a:p>
            <a:pPr algn="ctr"/>
            <a:r>
              <a:rPr lang="en-US" sz="2251" b="1" dirty="0">
                <a:solidFill>
                  <a:schemeClr val="tx2"/>
                </a:solidFill>
                <a:latin typeface="Poppins" pitchFamily="2" charset="77"/>
                <a:cs typeface="Poppins" pitchFamily="2" charset="77"/>
              </a:rPr>
              <a:t>If you want to initiate a network like this</a:t>
            </a:r>
          </a:p>
        </p:txBody>
      </p:sp>
      <p:sp>
        <p:nvSpPr>
          <p:cNvPr id="18" name="Freeform 955">
            <a:extLst>
              <a:ext uri="{FF2B5EF4-FFF2-40B4-BE49-F238E27FC236}">
                <a16:creationId xmlns:a16="http://schemas.microsoft.com/office/drawing/2014/main" id="{9140AD17-40EE-C14A-A485-DC3AB73879E7}"/>
              </a:ext>
            </a:extLst>
          </p:cNvPr>
          <p:cNvSpPr>
            <a:spLocks noChangeAspect="1"/>
          </p:cNvSpPr>
          <p:nvPr/>
        </p:nvSpPr>
        <p:spPr bwMode="auto">
          <a:xfrm>
            <a:off x="5642877" y="2958109"/>
            <a:ext cx="474748" cy="473335"/>
          </a:xfrm>
          <a:custGeom>
            <a:avLst/>
            <a:gdLst>
              <a:gd name="T0" fmla="*/ 7096114 w 293328"/>
              <a:gd name="T1" fmla="*/ 10177451 h 293329"/>
              <a:gd name="T2" fmla="*/ 326110 w 293328"/>
              <a:gd name="T3" fmla="*/ 7951508 h 293329"/>
              <a:gd name="T4" fmla="*/ 10057158 w 293328"/>
              <a:gd name="T5" fmla="*/ 8903638 h 293329"/>
              <a:gd name="T6" fmla="*/ 326110 w 293328"/>
              <a:gd name="T7" fmla="*/ 7951508 h 293329"/>
              <a:gd name="T8" fmla="*/ 8696200 w 293328"/>
              <a:gd name="T9" fmla="*/ 6010013 h 293329"/>
              <a:gd name="T10" fmla="*/ 6690531 w 293328"/>
              <a:gd name="T11" fmla="*/ 6010013 h 293329"/>
              <a:gd name="T12" fmla="*/ 9459040 w 293328"/>
              <a:gd name="T13" fmla="*/ 4772993 h 293329"/>
              <a:gd name="T14" fmla="*/ 8593839 w 293328"/>
              <a:gd name="T15" fmla="*/ 5100856 h 293329"/>
              <a:gd name="T16" fmla="*/ 6857140 w 293328"/>
              <a:gd name="T17" fmla="*/ 4772993 h 293329"/>
              <a:gd name="T18" fmla="*/ 7677454 w 293328"/>
              <a:gd name="T19" fmla="*/ 5100856 h 293329"/>
              <a:gd name="T20" fmla="*/ 6857140 w 293328"/>
              <a:gd name="T21" fmla="*/ 4772993 h 293329"/>
              <a:gd name="T22" fmla="*/ 9561323 w 293328"/>
              <a:gd name="T23" fmla="*/ 3850769 h 293329"/>
              <a:gd name="T24" fmla="*/ 6690531 w 293328"/>
              <a:gd name="T25" fmla="*/ 3850769 h 293329"/>
              <a:gd name="T26" fmla="*/ 3660991 w 293328"/>
              <a:gd name="T27" fmla="*/ 3397192 h 293329"/>
              <a:gd name="T28" fmla="*/ 4738202 w 293328"/>
              <a:gd name="T29" fmla="*/ 2943447 h 293329"/>
              <a:gd name="T30" fmla="*/ 3349610 w 293328"/>
              <a:gd name="T31" fmla="*/ 4629175 h 293329"/>
              <a:gd name="T32" fmla="*/ 8593839 w 293328"/>
              <a:gd name="T33" fmla="*/ 2670609 h 293329"/>
              <a:gd name="T34" fmla="*/ 9459040 w 293328"/>
              <a:gd name="T35" fmla="*/ 2997977 h 293329"/>
              <a:gd name="T36" fmla="*/ 8593839 w 293328"/>
              <a:gd name="T37" fmla="*/ 2670609 h 293329"/>
              <a:gd name="T38" fmla="*/ 7831258 w 293328"/>
              <a:gd name="T39" fmla="*/ 2834258 h 293329"/>
              <a:gd name="T40" fmla="*/ 6690531 w 293328"/>
              <a:gd name="T41" fmla="*/ 2834258 h 293329"/>
              <a:gd name="T42" fmla="*/ 2519052 w 293328"/>
              <a:gd name="T43" fmla="*/ 2696939 h 293329"/>
              <a:gd name="T44" fmla="*/ 3505278 w 293328"/>
              <a:gd name="T45" fmla="*/ 2269150 h 293329"/>
              <a:gd name="T46" fmla="*/ 4958723 w 293328"/>
              <a:gd name="T47" fmla="*/ 2554347 h 293329"/>
              <a:gd name="T48" fmla="*/ 4958723 w 293328"/>
              <a:gd name="T49" fmla="*/ 4421684 h 293329"/>
              <a:gd name="T50" fmla="*/ 3440433 w 293328"/>
              <a:gd name="T51" fmla="*/ 5031119 h 293329"/>
              <a:gd name="T52" fmla="*/ 1960988 w 293328"/>
              <a:gd name="T53" fmla="*/ 2696939 h 293329"/>
              <a:gd name="T54" fmla="*/ 3533960 w 293328"/>
              <a:gd name="T55" fmla="*/ 1160427 h 293329"/>
              <a:gd name="T56" fmla="*/ 3533960 w 293328"/>
              <a:gd name="T57" fmla="*/ 6704825 h 293329"/>
              <a:gd name="T58" fmla="*/ 3533960 w 293328"/>
              <a:gd name="T59" fmla="*/ 1160427 h 293329"/>
              <a:gd name="T60" fmla="*/ 9791789 w 293328"/>
              <a:gd name="T61" fmla="*/ 965938 h 293329"/>
              <a:gd name="T62" fmla="*/ 9512251 w 293328"/>
              <a:gd name="T63" fmla="*/ 1075588 h 293329"/>
              <a:gd name="T64" fmla="*/ 7839593 w 293328"/>
              <a:gd name="T65" fmla="*/ 856312 h 293329"/>
              <a:gd name="T66" fmla="*/ 8065869 w 293328"/>
              <a:gd name="T67" fmla="*/ 1075588 h 293329"/>
              <a:gd name="T68" fmla="*/ 7786366 w 293328"/>
              <a:gd name="T69" fmla="*/ 965938 h 293329"/>
              <a:gd name="T70" fmla="*/ 8983775 w 293328"/>
              <a:gd name="T71" fmla="*/ 1009765 h 293329"/>
              <a:gd name="T72" fmla="*/ 8817646 w 293328"/>
              <a:gd name="T73" fmla="*/ 852309 h 293329"/>
              <a:gd name="T74" fmla="*/ 6215964 w 293328"/>
              <a:gd name="T75" fmla="*/ 3457687 h 293329"/>
              <a:gd name="T76" fmla="*/ 3533960 w 293328"/>
              <a:gd name="T77" fmla="*/ 7089880 h 293329"/>
              <a:gd name="T78" fmla="*/ 865104 w 293328"/>
              <a:gd name="T79" fmla="*/ 3457687 h 293329"/>
              <a:gd name="T80" fmla="*/ 587004 w 293328"/>
              <a:gd name="T81" fmla="*/ 308865 h 293329"/>
              <a:gd name="T82" fmla="*/ 10331054 w 293328"/>
              <a:gd name="T83" fmla="*/ 7629874 h 293329"/>
              <a:gd name="T84" fmla="*/ 587004 w 293328"/>
              <a:gd name="T85" fmla="*/ 308865 h 293329"/>
              <a:gd name="T86" fmla="*/ 10657173 w 293328"/>
              <a:gd name="T87" fmla="*/ 579014 h 293329"/>
              <a:gd name="T88" fmla="*/ 10057158 w 293328"/>
              <a:gd name="T89" fmla="*/ 9225323 h 293329"/>
              <a:gd name="T90" fmla="*/ 8557038 w 293328"/>
              <a:gd name="T91" fmla="*/ 10177451 h 293329"/>
              <a:gd name="T92" fmla="*/ 2100142 w 293328"/>
              <a:gd name="T93" fmla="*/ 10499096 h 293329"/>
              <a:gd name="T94" fmla="*/ 3234999 w 293328"/>
              <a:gd name="T95" fmla="*/ 10177451 h 293329"/>
              <a:gd name="T96" fmla="*/ 0 w 293328"/>
              <a:gd name="T97" fmla="*/ 8646314 h 293329"/>
              <a:gd name="T98" fmla="*/ 587004 w 293328"/>
              <a:gd name="T99" fmla="*/ 0 h 2933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3328" h="293329">
                <a:moveTo>
                  <a:pt x="97656" y="257741"/>
                </a:moveTo>
                <a:lnTo>
                  <a:pt x="97656" y="284342"/>
                </a:lnTo>
                <a:lnTo>
                  <a:pt x="195313" y="284342"/>
                </a:lnTo>
                <a:lnTo>
                  <a:pt x="195313" y="257741"/>
                </a:lnTo>
                <a:lnTo>
                  <a:pt x="97656" y="257741"/>
                </a:lnTo>
                <a:close/>
                <a:moveTo>
                  <a:pt x="8976" y="222153"/>
                </a:moveTo>
                <a:lnTo>
                  <a:pt x="8976" y="241565"/>
                </a:lnTo>
                <a:cubicBezTo>
                  <a:pt x="8976" y="245519"/>
                  <a:pt x="12207" y="248754"/>
                  <a:pt x="16156" y="248754"/>
                </a:cubicBezTo>
                <a:lnTo>
                  <a:pt x="276813" y="248754"/>
                </a:lnTo>
                <a:cubicBezTo>
                  <a:pt x="281121" y="248754"/>
                  <a:pt x="284352" y="245519"/>
                  <a:pt x="284352" y="241565"/>
                </a:cubicBezTo>
                <a:lnTo>
                  <a:pt x="284352" y="222153"/>
                </a:lnTo>
                <a:lnTo>
                  <a:pt x="8976" y="222153"/>
                </a:lnTo>
                <a:close/>
                <a:moveTo>
                  <a:pt x="188810" y="163513"/>
                </a:moveTo>
                <a:lnTo>
                  <a:pt x="235052" y="163513"/>
                </a:lnTo>
                <a:cubicBezTo>
                  <a:pt x="237561" y="163513"/>
                  <a:pt x="239354" y="165345"/>
                  <a:pt x="239354" y="167909"/>
                </a:cubicBezTo>
                <a:cubicBezTo>
                  <a:pt x="239354" y="170474"/>
                  <a:pt x="237561" y="172672"/>
                  <a:pt x="235052" y="172672"/>
                </a:cubicBezTo>
                <a:lnTo>
                  <a:pt x="188810" y="172672"/>
                </a:lnTo>
                <a:cubicBezTo>
                  <a:pt x="186301" y="172672"/>
                  <a:pt x="184150" y="170474"/>
                  <a:pt x="184150" y="167909"/>
                </a:cubicBezTo>
                <a:cubicBezTo>
                  <a:pt x="184150" y="165345"/>
                  <a:pt x="186301" y="163513"/>
                  <a:pt x="188810" y="163513"/>
                </a:cubicBezTo>
                <a:close/>
                <a:moveTo>
                  <a:pt x="236537" y="133350"/>
                </a:moveTo>
                <a:lnTo>
                  <a:pt x="260350" y="133350"/>
                </a:lnTo>
                <a:cubicBezTo>
                  <a:pt x="262914" y="133350"/>
                  <a:pt x="264746" y="135182"/>
                  <a:pt x="264746" y="137746"/>
                </a:cubicBezTo>
                <a:cubicBezTo>
                  <a:pt x="264746" y="140310"/>
                  <a:pt x="262914" y="142509"/>
                  <a:pt x="260350" y="142509"/>
                </a:cubicBezTo>
                <a:lnTo>
                  <a:pt x="236537" y="142509"/>
                </a:lnTo>
                <a:cubicBezTo>
                  <a:pt x="234339" y="142509"/>
                  <a:pt x="231775" y="140310"/>
                  <a:pt x="231775" y="137746"/>
                </a:cubicBezTo>
                <a:cubicBezTo>
                  <a:pt x="231775" y="135182"/>
                  <a:pt x="234339" y="133350"/>
                  <a:pt x="236537" y="133350"/>
                </a:cubicBezTo>
                <a:close/>
                <a:moveTo>
                  <a:pt x="188736" y="133350"/>
                </a:moveTo>
                <a:lnTo>
                  <a:pt x="211314" y="133350"/>
                </a:lnTo>
                <a:cubicBezTo>
                  <a:pt x="213783" y="133350"/>
                  <a:pt x="215547" y="135182"/>
                  <a:pt x="215547" y="137746"/>
                </a:cubicBezTo>
                <a:cubicBezTo>
                  <a:pt x="215547" y="140310"/>
                  <a:pt x="213783" y="142509"/>
                  <a:pt x="211314" y="142509"/>
                </a:cubicBezTo>
                <a:lnTo>
                  <a:pt x="188736" y="142509"/>
                </a:lnTo>
                <a:cubicBezTo>
                  <a:pt x="186267" y="142509"/>
                  <a:pt x="184150" y="140310"/>
                  <a:pt x="184150" y="137746"/>
                </a:cubicBezTo>
                <a:cubicBezTo>
                  <a:pt x="184150" y="135182"/>
                  <a:pt x="186267" y="133350"/>
                  <a:pt x="188736" y="133350"/>
                </a:cubicBezTo>
                <a:close/>
                <a:moveTo>
                  <a:pt x="188819" y="103188"/>
                </a:moveTo>
                <a:lnTo>
                  <a:pt x="258856" y="103188"/>
                </a:lnTo>
                <a:cubicBezTo>
                  <a:pt x="261370" y="103188"/>
                  <a:pt x="263166" y="105386"/>
                  <a:pt x="263166" y="107584"/>
                </a:cubicBezTo>
                <a:cubicBezTo>
                  <a:pt x="263166" y="110515"/>
                  <a:pt x="261370" y="112347"/>
                  <a:pt x="258856" y="112347"/>
                </a:cubicBezTo>
                <a:lnTo>
                  <a:pt x="188819" y="112347"/>
                </a:lnTo>
                <a:cubicBezTo>
                  <a:pt x="186305" y="112347"/>
                  <a:pt x="184150" y="110515"/>
                  <a:pt x="184150" y="107584"/>
                </a:cubicBezTo>
                <a:cubicBezTo>
                  <a:pt x="184150" y="105386"/>
                  <a:pt x="186305" y="103188"/>
                  <a:pt x="188819" y="103188"/>
                </a:cubicBezTo>
                <a:close/>
                <a:moveTo>
                  <a:pt x="130413" y="82234"/>
                </a:moveTo>
                <a:lnTo>
                  <a:pt x="100766" y="94914"/>
                </a:lnTo>
                <a:lnTo>
                  <a:pt x="100766" y="129332"/>
                </a:lnTo>
                <a:lnTo>
                  <a:pt x="130413" y="116652"/>
                </a:lnTo>
                <a:lnTo>
                  <a:pt x="130413" y="82234"/>
                </a:lnTo>
                <a:close/>
                <a:moveTo>
                  <a:pt x="62547" y="82234"/>
                </a:moveTo>
                <a:lnTo>
                  <a:pt x="62547" y="116652"/>
                </a:lnTo>
                <a:lnTo>
                  <a:pt x="92194" y="129332"/>
                </a:lnTo>
                <a:lnTo>
                  <a:pt x="92194" y="94914"/>
                </a:lnTo>
                <a:lnTo>
                  <a:pt x="62547" y="82234"/>
                </a:lnTo>
                <a:close/>
                <a:moveTo>
                  <a:pt x="236537" y="74613"/>
                </a:moveTo>
                <a:lnTo>
                  <a:pt x="260350" y="74613"/>
                </a:lnTo>
                <a:cubicBezTo>
                  <a:pt x="262914" y="74613"/>
                  <a:pt x="264746" y="76518"/>
                  <a:pt x="264746" y="79185"/>
                </a:cubicBezTo>
                <a:cubicBezTo>
                  <a:pt x="264746" y="81852"/>
                  <a:pt x="262914" y="83757"/>
                  <a:pt x="260350" y="83757"/>
                </a:cubicBezTo>
                <a:lnTo>
                  <a:pt x="236537" y="83757"/>
                </a:lnTo>
                <a:cubicBezTo>
                  <a:pt x="234339" y="83757"/>
                  <a:pt x="231775" y="81852"/>
                  <a:pt x="231775" y="79185"/>
                </a:cubicBezTo>
                <a:cubicBezTo>
                  <a:pt x="231775" y="76518"/>
                  <a:pt x="234339" y="74613"/>
                  <a:pt x="236537" y="74613"/>
                </a:cubicBezTo>
                <a:close/>
                <a:moveTo>
                  <a:pt x="188736" y="74613"/>
                </a:moveTo>
                <a:lnTo>
                  <a:pt x="211314" y="74613"/>
                </a:lnTo>
                <a:cubicBezTo>
                  <a:pt x="213783" y="74613"/>
                  <a:pt x="215547" y="76518"/>
                  <a:pt x="215547" y="79185"/>
                </a:cubicBezTo>
                <a:cubicBezTo>
                  <a:pt x="215547" y="81852"/>
                  <a:pt x="213783" y="83757"/>
                  <a:pt x="211314" y="83757"/>
                </a:cubicBezTo>
                <a:lnTo>
                  <a:pt x="188736" y="83757"/>
                </a:lnTo>
                <a:cubicBezTo>
                  <a:pt x="186267" y="83757"/>
                  <a:pt x="184150" y="81852"/>
                  <a:pt x="184150" y="79185"/>
                </a:cubicBezTo>
                <a:cubicBezTo>
                  <a:pt x="184150" y="76518"/>
                  <a:pt x="186267" y="74613"/>
                  <a:pt x="188736" y="74613"/>
                </a:cubicBezTo>
                <a:close/>
                <a:moveTo>
                  <a:pt x="96480" y="63395"/>
                </a:moveTo>
                <a:lnTo>
                  <a:pt x="69334" y="75350"/>
                </a:lnTo>
                <a:lnTo>
                  <a:pt x="96480" y="86944"/>
                </a:lnTo>
                <a:lnTo>
                  <a:pt x="123626" y="75350"/>
                </a:lnTo>
                <a:lnTo>
                  <a:pt x="96480" y="63395"/>
                </a:lnTo>
                <a:close/>
                <a:moveTo>
                  <a:pt x="94694" y="54699"/>
                </a:moveTo>
                <a:cubicBezTo>
                  <a:pt x="95766" y="53975"/>
                  <a:pt x="97195" y="53975"/>
                  <a:pt x="98266" y="54699"/>
                </a:cubicBezTo>
                <a:lnTo>
                  <a:pt x="136485" y="71365"/>
                </a:lnTo>
                <a:cubicBezTo>
                  <a:pt x="138271" y="72090"/>
                  <a:pt x="139343" y="73539"/>
                  <a:pt x="139343" y="75350"/>
                </a:cubicBezTo>
                <a:lnTo>
                  <a:pt x="139343" y="119550"/>
                </a:lnTo>
                <a:cubicBezTo>
                  <a:pt x="139343" y="121362"/>
                  <a:pt x="138271" y="123173"/>
                  <a:pt x="136485" y="123535"/>
                </a:cubicBezTo>
                <a:lnTo>
                  <a:pt x="98266" y="140563"/>
                </a:lnTo>
                <a:cubicBezTo>
                  <a:pt x="97552" y="140926"/>
                  <a:pt x="97195" y="140926"/>
                  <a:pt x="96480" y="140926"/>
                </a:cubicBezTo>
                <a:cubicBezTo>
                  <a:pt x="95766" y="140926"/>
                  <a:pt x="95051" y="140926"/>
                  <a:pt x="94694" y="140563"/>
                </a:cubicBezTo>
                <a:lnTo>
                  <a:pt x="56475" y="123535"/>
                </a:lnTo>
                <a:cubicBezTo>
                  <a:pt x="55046" y="123173"/>
                  <a:pt x="53975" y="121362"/>
                  <a:pt x="53975" y="119550"/>
                </a:cubicBezTo>
                <a:lnTo>
                  <a:pt x="53975" y="75350"/>
                </a:lnTo>
                <a:cubicBezTo>
                  <a:pt x="53975" y="73539"/>
                  <a:pt x="55046" y="72090"/>
                  <a:pt x="56475" y="71365"/>
                </a:cubicBezTo>
                <a:lnTo>
                  <a:pt x="94694" y="54699"/>
                </a:lnTo>
                <a:close/>
                <a:moveTo>
                  <a:pt x="97269" y="32419"/>
                </a:moveTo>
                <a:cubicBezTo>
                  <a:pt x="79900" y="32419"/>
                  <a:pt x="63616" y="39232"/>
                  <a:pt x="51675" y="51423"/>
                </a:cubicBezTo>
                <a:cubicBezTo>
                  <a:pt x="26345" y="76165"/>
                  <a:pt x="26345" y="117042"/>
                  <a:pt x="51675" y="142142"/>
                </a:cubicBezTo>
                <a:lnTo>
                  <a:pt x="97269" y="187322"/>
                </a:lnTo>
                <a:lnTo>
                  <a:pt x="142863" y="142142"/>
                </a:lnTo>
                <a:cubicBezTo>
                  <a:pt x="168193" y="117042"/>
                  <a:pt x="168193" y="76165"/>
                  <a:pt x="142863" y="51423"/>
                </a:cubicBezTo>
                <a:cubicBezTo>
                  <a:pt x="130922" y="39232"/>
                  <a:pt x="114276" y="32419"/>
                  <a:pt x="97269" y="32419"/>
                </a:cubicBezTo>
                <a:close/>
                <a:moveTo>
                  <a:pt x="261815" y="23926"/>
                </a:moveTo>
                <a:cubicBezTo>
                  <a:pt x="263647" y="22225"/>
                  <a:pt x="266578" y="22565"/>
                  <a:pt x="268410" y="23926"/>
                </a:cubicBezTo>
                <a:cubicBezTo>
                  <a:pt x="269142" y="24946"/>
                  <a:pt x="269509" y="25967"/>
                  <a:pt x="269509" y="26987"/>
                </a:cubicBezTo>
                <a:cubicBezTo>
                  <a:pt x="269509" y="28008"/>
                  <a:pt x="269142" y="29028"/>
                  <a:pt x="268410" y="30049"/>
                </a:cubicBezTo>
                <a:cubicBezTo>
                  <a:pt x="267311" y="30729"/>
                  <a:pt x="266578" y="31410"/>
                  <a:pt x="265113" y="31410"/>
                </a:cubicBezTo>
                <a:cubicBezTo>
                  <a:pt x="264014" y="31410"/>
                  <a:pt x="262914" y="30729"/>
                  <a:pt x="261815" y="30049"/>
                </a:cubicBezTo>
                <a:cubicBezTo>
                  <a:pt x="261083" y="29028"/>
                  <a:pt x="260350" y="28008"/>
                  <a:pt x="260350" y="26987"/>
                </a:cubicBezTo>
                <a:cubicBezTo>
                  <a:pt x="260350" y="25967"/>
                  <a:pt x="261083" y="24946"/>
                  <a:pt x="261815" y="23926"/>
                </a:cubicBezTo>
                <a:close/>
                <a:moveTo>
                  <a:pt x="215777" y="23926"/>
                </a:moveTo>
                <a:cubicBezTo>
                  <a:pt x="217243" y="22225"/>
                  <a:pt x="220540" y="22565"/>
                  <a:pt x="222005" y="23926"/>
                </a:cubicBezTo>
                <a:cubicBezTo>
                  <a:pt x="222738" y="24946"/>
                  <a:pt x="223471" y="25967"/>
                  <a:pt x="223471" y="26987"/>
                </a:cubicBezTo>
                <a:cubicBezTo>
                  <a:pt x="223471" y="28008"/>
                  <a:pt x="222738" y="29028"/>
                  <a:pt x="222005" y="30049"/>
                </a:cubicBezTo>
                <a:cubicBezTo>
                  <a:pt x="221273" y="30729"/>
                  <a:pt x="219807" y="31410"/>
                  <a:pt x="218708" y="31410"/>
                </a:cubicBezTo>
                <a:cubicBezTo>
                  <a:pt x="217609" y="31410"/>
                  <a:pt x="216510" y="30729"/>
                  <a:pt x="215777" y="30049"/>
                </a:cubicBezTo>
                <a:cubicBezTo>
                  <a:pt x="214678" y="29028"/>
                  <a:pt x="214312" y="28008"/>
                  <a:pt x="214312" y="26987"/>
                </a:cubicBezTo>
                <a:cubicBezTo>
                  <a:pt x="214312" y="25967"/>
                  <a:pt x="214678" y="24946"/>
                  <a:pt x="215777" y="23926"/>
                </a:cubicBezTo>
                <a:close/>
                <a:moveTo>
                  <a:pt x="242697" y="23813"/>
                </a:moveTo>
                <a:cubicBezTo>
                  <a:pt x="245364" y="23813"/>
                  <a:pt x="247269" y="25645"/>
                  <a:pt x="247269" y="28209"/>
                </a:cubicBezTo>
                <a:cubicBezTo>
                  <a:pt x="247269" y="30773"/>
                  <a:pt x="245364" y="32972"/>
                  <a:pt x="242697" y="32972"/>
                </a:cubicBezTo>
                <a:cubicBezTo>
                  <a:pt x="240030" y="32972"/>
                  <a:pt x="238125" y="30773"/>
                  <a:pt x="238125" y="28209"/>
                </a:cubicBezTo>
                <a:cubicBezTo>
                  <a:pt x="238125" y="25645"/>
                  <a:pt x="240030" y="23813"/>
                  <a:pt x="242697" y="23813"/>
                </a:cubicBezTo>
                <a:close/>
                <a:moveTo>
                  <a:pt x="97269" y="23813"/>
                </a:moveTo>
                <a:cubicBezTo>
                  <a:pt x="117171" y="23813"/>
                  <a:pt x="135626" y="31343"/>
                  <a:pt x="149377" y="44969"/>
                </a:cubicBezTo>
                <a:cubicBezTo>
                  <a:pt x="163127" y="58953"/>
                  <a:pt x="171088" y="77240"/>
                  <a:pt x="171088" y="96603"/>
                </a:cubicBezTo>
                <a:cubicBezTo>
                  <a:pt x="171088" y="115966"/>
                  <a:pt x="163127" y="134253"/>
                  <a:pt x="149377" y="148238"/>
                </a:cubicBezTo>
                <a:lnTo>
                  <a:pt x="100526" y="196645"/>
                </a:lnTo>
                <a:cubicBezTo>
                  <a:pt x="99440" y="197721"/>
                  <a:pt x="98355" y="198080"/>
                  <a:pt x="97269" y="198080"/>
                </a:cubicBezTo>
                <a:cubicBezTo>
                  <a:pt x="96184" y="198080"/>
                  <a:pt x="94736" y="197721"/>
                  <a:pt x="94012" y="196645"/>
                </a:cubicBezTo>
                <a:lnTo>
                  <a:pt x="45162" y="148238"/>
                </a:lnTo>
                <a:cubicBezTo>
                  <a:pt x="31411" y="134253"/>
                  <a:pt x="23812" y="115966"/>
                  <a:pt x="23812" y="96603"/>
                </a:cubicBezTo>
                <a:cubicBezTo>
                  <a:pt x="23812" y="77240"/>
                  <a:pt x="31411" y="58953"/>
                  <a:pt x="45162" y="44969"/>
                </a:cubicBezTo>
                <a:cubicBezTo>
                  <a:pt x="59274" y="31343"/>
                  <a:pt x="77729" y="23813"/>
                  <a:pt x="97269" y="23813"/>
                </a:cubicBezTo>
                <a:close/>
                <a:moveTo>
                  <a:pt x="16156" y="8627"/>
                </a:moveTo>
                <a:cubicBezTo>
                  <a:pt x="12207" y="8627"/>
                  <a:pt x="8976" y="12222"/>
                  <a:pt x="8976" y="16176"/>
                </a:cubicBezTo>
                <a:lnTo>
                  <a:pt x="8976" y="213167"/>
                </a:lnTo>
                <a:lnTo>
                  <a:pt x="284352" y="213167"/>
                </a:lnTo>
                <a:lnTo>
                  <a:pt x="284352" y="16176"/>
                </a:lnTo>
                <a:cubicBezTo>
                  <a:pt x="284352" y="12222"/>
                  <a:pt x="281121" y="8627"/>
                  <a:pt x="276813" y="8627"/>
                </a:cubicBezTo>
                <a:lnTo>
                  <a:pt x="16156" y="8627"/>
                </a:lnTo>
                <a:close/>
                <a:moveTo>
                  <a:pt x="16156" y="0"/>
                </a:moveTo>
                <a:lnTo>
                  <a:pt x="276813" y="0"/>
                </a:lnTo>
                <a:cubicBezTo>
                  <a:pt x="285788" y="0"/>
                  <a:pt x="293328" y="7189"/>
                  <a:pt x="293328" y="16176"/>
                </a:cubicBezTo>
                <a:lnTo>
                  <a:pt x="293328" y="217480"/>
                </a:lnTo>
                <a:lnTo>
                  <a:pt x="293328" y="241565"/>
                </a:lnTo>
                <a:cubicBezTo>
                  <a:pt x="293328" y="250192"/>
                  <a:pt x="285788" y="257741"/>
                  <a:pt x="276813" y="257741"/>
                </a:cubicBezTo>
                <a:lnTo>
                  <a:pt x="204288" y="257741"/>
                </a:lnTo>
                <a:lnTo>
                  <a:pt x="204288" y="284342"/>
                </a:lnTo>
                <a:lnTo>
                  <a:pt x="235524" y="284342"/>
                </a:lnTo>
                <a:cubicBezTo>
                  <a:pt x="238037" y="284342"/>
                  <a:pt x="239832" y="286499"/>
                  <a:pt x="239832" y="288656"/>
                </a:cubicBezTo>
                <a:cubicBezTo>
                  <a:pt x="239832" y="291172"/>
                  <a:pt x="238037" y="293329"/>
                  <a:pt x="235524" y="293329"/>
                </a:cubicBezTo>
                <a:lnTo>
                  <a:pt x="57804" y="293329"/>
                </a:lnTo>
                <a:cubicBezTo>
                  <a:pt x="55291" y="293329"/>
                  <a:pt x="53495" y="291172"/>
                  <a:pt x="53495" y="288656"/>
                </a:cubicBezTo>
                <a:cubicBezTo>
                  <a:pt x="53495" y="286499"/>
                  <a:pt x="55291" y="284342"/>
                  <a:pt x="57804" y="284342"/>
                </a:cubicBezTo>
                <a:lnTo>
                  <a:pt x="89040" y="284342"/>
                </a:lnTo>
                <a:lnTo>
                  <a:pt x="89040" y="257741"/>
                </a:lnTo>
                <a:lnTo>
                  <a:pt x="16156" y="257741"/>
                </a:lnTo>
                <a:cubicBezTo>
                  <a:pt x="7540" y="257741"/>
                  <a:pt x="0" y="250192"/>
                  <a:pt x="0" y="241565"/>
                </a:cubicBezTo>
                <a:lnTo>
                  <a:pt x="0" y="217480"/>
                </a:lnTo>
                <a:lnTo>
                  <a:pt x="0" y="16176"/>
                </a:lnTo>
                <a:cubicBezTo>
                  <a:pt x="0" y="7189"/>
                  <a:pt x="7540" y="0"/>
                  <a:pt x="16156" y="0"/>
                </a:cubicBezTo>
                <a:close/>
              </a:path>
            </a:pathLst>
          </a:custGeom>
          <a:solidFill>
            <a:schemeClr val="bg1"/>
          </a:solidFill>
          <a:ln>
            <a:noFill/>
          </a:ln>
        </p:spPr>
        <p:txBody>
          <a:bodyPr anchor="ctr"/>
          <a:lstStyle/>
          <a:p>
            <a:endParaRPr lang="en-US" sz="527" dirty="0"/>
          </a:p>
        </p:txBody>
      </p:sp>
      <p:sp>
        <p:nvSpPr>
          <p:cNvPr id="21" name="TextBox 20">
            <a:extLst>
              <a:ext uri="{FF2B5EF4-FFF2-40B4-BE49-F238E27FC236}">
                <a16:creationId xmlns:a16="http://schemas.microsoft.com/office/drawing/2014/main" id="{836DFB7E-0595-554B-B103-8A21BE1FDBEA}"/>
              </a:ext>
            </a:extLst>
          </p:cNvPr>
          <p:cNvSpPr txBox="1"/>
          <p:nvPr/>
        </p:nvSpPr>
        <p:spPr>
          <a:xfrm>
            <a:off x="6729273" y="2829674"/>
            <a:ext cx="1853777" cy="276999"/>
          </a:xfrm>
          <a:prstGeom prst="rect">
            <a:avLst/>
          </a:prstGeom>
          <a:noFill/>
        </p:spPr>
        <p:txBody>
          <a:bodyPr wrap="none" rtlCol="0" anchor="b" anchorCtr="0">
            <a:spAutoFit/>
          </a:bodyPr>
          <a:lstStyle/>
          <a:p>
            <a:r>
              <a:rPr lang="en-US" sz="1200" b="1" dirty="0">
                <a:solidFill>
                  <a:schemeClr val="tx2"/>
                </a:solidFill>
                <a:latin typeface="Poppins" pitchFamily="2" charset="77"/>
                <a:ea typeface="League Spartan" charset="0"/>
                <a:cs typeface="Poppins" pitchFamily="2" charset="77"/>
              </a:rPr>
              <a:t>Communication platforms</a:t>
            </a:r>
          </a:p>
        </p:txBody>
      </p:sp>
      <p:sp>
        <p:nvSpPr>
          <p:cNvPr id="22" name="Subtitle 2">
            <a:extLst>
              <a:ext uri="{FF2B5EF4-FFF2-40B4-BE49-F238E27FC236}">
                <a16:creationId xmlns:a16="http://schemas.microsoft.com/office/drawing/2014/main" id="{ED5A7D2C-FC64-A847-901C-3E9FB5867D1E}"/>
              </a:ext>
            </a:extLst>
          </p:cNvPr>
          <p:cNvSpPr txBox="1">
            <a:spLocks/>
          </p:cNvSpPr>
          <p:nvPr/>
        </p:nvSpPr>
        <p:spPr>
          <a:xfrm>
            <a:off x="6729273" y="3143827"/>
            <a:ext cx="1667490" cy="36805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From steering committee and interactive</a:t>
            </a:r>
          </a:p>
        </p:txBody>
      </p:sp>
      <p:sp>
        <p:nvSpPr>
          <p:cNvPr id="25" name="TextBox 24">
            <a:extLst>
              <a:ext uri="{FF2B5EF4-FFF2-40B4-BE49-F238E27FC236}">
                <a16:creationId xmlns:a16="http://schemas.microsoft.com/office/drawing/2014/main" id="{9D1B5DA8-E4B1-C24C-B068-00C6956A4E0D}"/>
              </a:ext>
            </a:extLst>
          </p:cNvPr>
          <p:cNvSpPr txBox="1"/>
          <p:nvPr/>
        </p:nvSpPr>
        <p:spPr>
          <a:xfrm>
            <a:off x="6117626" y="3996780"/>
            <a:ext cx="1300036" cy="276999"/>
          </a:xfrm>
          <a:prstGeom prst="rect">
            <a:avLst/>
          </a:prstGeom>
          <a:noFill/>
        </p:spPr>
        <p:txBody>
          <a:bodyPr wrap="none" rtlCol="0" anchor="b" anchorCtr="0">
            <a:spAutoFit/>
          </a:bodyPr>
          <a:lstStyle/>
          <a:p>
            <a:r>
              <a:rPr lang="en-US" sz="1200" b="1" dirty="0">
                <a:solidFill>
                  <a:schemeClr val="tx2"/>
                </a:solidFill>
                <a:latin typeface="Poppins" pitchFamily="2" charset="77"/>
                <a:ea typeface="League Spartan" charset="0"/>
                <a:cs typeface="Poppins" pitchFamily="2" charset="77"/>
              </a:rPr>
              <a:t>Coordinating role</a:t>
            </a:r>
          </a:p>
        </p:txBody>
      </p:sp>
      <p:sp>
        <p:nvSpPr>
          <p:cNvPr id="26" name="Subtitle 2">
            <a:extLst>
              <a:ext uri="{FF2B5EF4-FFF2-40B4-BE49-F238E27FC236}">
                <a16:creationId xmlns:a16="http://schemas.microsoft.com/office/drawing/2014/main" id="{92BCAB83-1E3F-D548-8972-4E7D6F4E4DC6}"/>
              </a:ext>
            </a:extLst>
          </p:cNvPr>
          <p:cNvSpPr txBox="1">
            <a:spLocks/>
          </p:cNvSpPr>
          <p:nvPr/>
        </p:nvSpPr>
        <p:spPr>
          <a:xfrm>
            <a:off x="6117625" y="4310933"/>
            <a:ext cx="1667490" cy="18582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Place the responsibility</a:t>
            </a:r>
          </a:p>
        </p:txBody>
      </p:sp>
      <p:sp>
        <p:nvSpPr>
          <p:cNvPr id="28" name="TextBox 27">
            <a:extLst>
              <a:ext uri="{FF2B5EF4-FFF2-40B4-BE49-F238E27FC236}">
                <a16:creationId xmlns:a16="http://schemas.microsoft.com/office/drawing/2014/main" id="{2291F750-CFAC-824C-8E19-CAAEAAD6C5A5}"/>
              </a:ext>
            </a:extLst>
          </p:cNvPr>
          <p:cNvSpPr txBox="1"/>
          <p:nvPr/>
        </p:nvSpPr>
        <p:spPr>
          <a:xfrm>
            <a:off x="6117626" y="1665715"/>
            <a:ext cx="2511585" cy="276999"/>
          </a:xfrm>
          <a:prstGeom prst="rect">
            <a:avLst/>
          </a:prstGeom>
          <a:noFill/>
        </p:spPr>
        <p:txBody>
          <a:bodyPr wrap="none" rtlCol="0" anchor="b" anchorCtr="0">
            <a:spAutoFit/>
          </a:bodyPr>
          <a:lstStyle/>
          <a:p>
            <a:r>
              <a:rPr lang="en-US" sz="1200" b="1" dirty="0">
                <a:solidFill>
                  <a:schemeClr val="tx2"/>
                </a:solidFill>
                <a:latin typeface="Poppins" pitchFamily="2" charset="77"/>
                <a:ea typeface="League Spartan" charset="0"/>
                <a:cs typeface="Poppins" pitchFamily="2" charset="77"/>
              </a:rPr>
              <a:t>Be patient and prepared for changes</a:t>
            </a:r>
          </a:p>
        </p:txBody>
      </p:sp>
      <p:sp>
        <p:nvSpPr>
          <p:cNvPr id="29" name="Subtitle 2">
            <a:extLst>
              <a:ext uri="{FF2B5EF4-FFF2-40B4-BE49-F238E27FC236}">
                <a16:creationId xmlns:a16="http://schemas.microsoft.com/office/drawing/2014/main" id="{E5056E37-BE9E-E84B-9C5E-9E97558FE426}"/>
              </a:ext>
            </a:extLst>
          </p:cNvPr>
          <p:cNvSpPr txBox="1">
            <a:spLocks/>
          </p:cNvSpPr>
          <p:nvPr/>
        </p:nvSpPr>
        <p:spPr>
          <a:xfrm>
            <a:off x="6117625" y="1979867"/>
            <a:ext cx="1667490" cy="20134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 network is not built in one day</a:t>
            </a:r>
          </a:p>
        </p:txBody>
      </p:sp>
      <p:sp>
        <p:nvSpPr>
          <p:cNvPr id="31" name="TextBox 30">
            <a:extLst>
              <a:ext uri="{FF2B5EF4-FFF2-40B4-BE49-F238E27FC236}">
                <a16:creationId xmlns:a16="http://schemas.microsoft.com/office/drawing/2014/main" id="{14019BC9-57A1-9642-8786-D761501D084E}"/>
              </a:ext>
            </a:extLst>
          </p:cNvPr>
          <p:cNvSpPr txBox="1"/>
          <p:nvPr/>
        </p:nvSpPr>
        <p:spPr>
          <a:xfrm>
            <a:off x="1342068" y="3941466"/>
            <a:ext cx="1684307" cy="461665"/>
          </a:xfrm>
          <a:prstGeom prst="rect">
            <a:avLst/>
          </a:prstGeom>
          <a:noFill/>
        </p:spPr>
        <p:txBody>
          <a:bodyPr wrap="none" rtlCol="0" anchor="b" anchorCtr="0">
            <a:spAutoFit/>
          </a:bodyPr>
          <a:lstStyle/>
          <a:p>
            <a:pPr algn="r"/>
            <a:r>
              <a:rPr lang="en-US" sz="1200" b="1" dirty="0">
                <a:solidFill>
                  <a:schemeClr val="tx2"/>
                </a:solidFill>
                <a:latin typeface="Poppins" pitchFamily="2" charset="77"/>
                <a:ea typeface="League Spartan" charset="0"/>
                <a:cs typeface="Poppins" pitchFamily="2" charset="77"/>
              </a:rPr>
              <a:t>Ambassadors among</a:t>
            </a:r>
            <a:br>
              <a:rPr lang="en-US" sz="1200" b="1" dirty="0">
                <a:solidFill>
                  <a:schemeClr val="tx2"/>
                </a:solidFill>
                <a:latin typeface="Poppins" pitchFamily="2" charset="77"/>
                <a:ea typeface="League Spartan" charset="0"/>
                <a:cs typeface="Poppins" pitchFamily="2" charset="77"/>
              </a:rPr>
            </a:br>
            <a:r>
              <a:rPr lang="en-US" sz="1200" b="1" dirty="0">
                <a:solidFill>
                  <a:schemeClr val="tx2"/>
                </a:solidFill>
                <a:latin typeface="Poppins" pitchFamily="2" charset="77"/>
                <a:ea typeface="League Spartan" charset="0"/>
                <a:cs typeface="Poppins" pitchFamily="2" charset="77"/>
              </a:rPr>
              <a:t>community pharmacies</a:t>
            </a:r>
          </a:p>
        </p:txBody>
      </p:sp>
      <p:sp>
        <p:nvSpPr>
          <p:cNvPr id="32" name="Subtitle 2">
            <a:extLst>
              <a:ext uri="{FF2B5EF4-FFF2-40B4-BE49-F238E27FC236}">
                <a16:creationId xmlns:a16="http://schemas.microsoft.com/office/drawing/2014/main" id="{215064FD-27D0-DE46-A586-C2CD0EEC7380}"/>
              </a:ext>
            </a:extLst>
          </p:cNvPr>
          <p:cNvSpPr txBox="1">
            <a:spLocks/>
          </p:cNvSpPr>
          <p:nvPr/>
        </p:nvSpPr>
        <p:spPr>
          <a:xfrm>
            <a:off x="1212112" y="4440285"/>
            <a:ext cx="1814263" cy="18582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Communication and recruitment</a:t>
            </a:r>
          </a:p>
        </p:txBody>
      </p:sp>
      <p:sp>
        <p:nvSpPr>
          <p:cNvPr id="34" name="TextBox 33">
            <a:extLst>
              <a:ext uri="{FF2B5EF4-FFF2-40B4-BE49-F238E27FC236}">
                <a16:creationId xmlns:a16="http://schemas.microsoft.com/office/drawing/2014/main" id="{2A3EBD7B-9D0A-3C4E-8199-52D516FBFE1F}"/>
              </a:ext>
            </a:extLst>
          </p:cNvPr>
          <p:cNvSpPr txBox="1"/>
          <p:nvPr/>
        </p:nvSpPr>
        <p:spPr>
          <a:xfrm>
            <a:off x="2533931" y="1665715"/>
            <a:ext cx="492444" cy="276999"/>
          </a:xfrm>
          <a:prstGeom prst="rect">
            <a:avLst/>
          </a:prstGeom>
          <a:noFill/>
        </p:spPr>
        <p:txBody>
          <a:bodyPr wrap="none" rtlCol="0" anchor="b" anchorCtr="0">
            <a:spAutoFit/>
          </a:bodyPr>
          <a:lstStyle/>
          <a:p>
            <a:pPr algn="r"/>
            <a:r>
              <a:rPr lang="en-US" sz="1200" b="1" dirty="0">
                <a:solidFill>
                  <a:schemeClr val="tx2"/>
                </a:solidFill>
                <a:latin typeface="Poppins" pitchFamily="2" charset="77"/>
                <a:ea typeface="League Spartan" charset="0"/>
                <a:cs typeface="Poppins" pitchFamily="2" charset="77"/>
              </a:rPr>
              <a:t>Do it</a:t>
            </a:r>
          </a:p>
        </p:txBody>
      </p:sp>
      <p:sp>
        <p:nvSpPr>
          <p:cNvPr id="35" name="Subtitle 2">
            <a:extLst>
              <a:ext uri="{FF2B5EF4-FFF2-40B4-BE49-F238E27FC236}">
                <a16:creationId xmlns:a16="http://schemas.microsoft.com/office/drawing/2014/main" id="{9CF2B9E3-FBCF-3C45-B409-A85C1A3BBC67}"/>
              </a:ext>
            </a:extLst>
          </p:cNvPr>
          <p:cNvSpPr txBox="1">
            <a:spLocks/>
          </p:cNvSpPr>
          <p:nvPr/>
        </p:nvSpPr>
        <p:spPr>
          <a:xfrm>
            <a:off x="1358885" y="1979867"/>
            <a:ext cx="1667490" cy="38024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 lot of energy</a:t>
            </a:r>
          </a:p>
          <a:p>
            <a:pPr algn="r">
              <a:lnSpc>
                <a:spcPts val="1313"/>
              </a:lnSpc>
            </a:pPr>
            <a:endPar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7" name="TextBox 36">
            <a:extLst>
              <a:ext uri="{FF2B5EF4-FFF2-40B4-BE49-F238E27FC236}">
                <a16:creationId xmlns:a16="http://schemas.microsoft.com/office/drawing/2014/main" id="{E7AE50E5-89C0-C349-89CA-7C1C90B0709C}"/>
              </a:ext>
            </a:extLst>
          </p:cNvPr>
          <p:cNvSpPr txBox="1"/>
          <p:nvPr/>
        </p:nvSpPr>
        <p:spPr>
          <a:xfrm>
            <a:off x="529211" y="2829674"/>
            <a:ext cx="1885516" cy="276999"/>
          </a:xfrm>
          <a:prstGeom prst="rect">
            <a:avLst/>
          </a:prstGeom>
          <a:noFill/>
        </p:spPr>
        <p:txBody>
          <a:bodyPr wrap="none" rtlCol="0" anchor="b" anchorCtr="0">
            <a:spAutoFit/>
          </a:bodyPr>
          <a:lstStyle/>
          <a:p>
            <a:pPr algn="r"/>
            <a:r>
              <a:rPr lang="en-US" sz="1200" b="1" dirty="0">
                <a:solidFill>
                  <a:schemeClr val="tx2"/>
                </a:solidFill>
                <a:latin typeface="Poppins" pitchFamily="2" charset="77"/>
                <a:ea typeface="League Spartan" charset="0"/>
                <a:cs typeface="Poppins" pitchFamily="2" charset="77"/>
              </a:rPr>
              <a:t>Start with few participants</a:t>
            </a:r>
          </a:p>
        </p:txBody>
      </p:sp>
      <p:sp>
        <p:nvSpPr>
          <p:cNvPr id="38" name="Subtitle 2">
            <a:extLst>
              <a:ext uri="{FF2B5EF4-FFF2-40B4-BE49-F238E27FC236}">
                <a16:creationId xmlns:a16="http://schemas.microsoft.com/office/drawing/2014/main" id="{E7F09408-6396-144B-A211-C48C2F075A36}"/>
              </a:ext>
            </a:extLst>
          </p:cNvPr>
          <p:cNvSpPr txBox="1">
            <a:spLocks/>
          </p:cNvSpPr>
          <p:nvPr/>
        </p:nvSpPr>
        <p:spPr>
          <a:xfrm>
            <a:off x="747237" y="3143827"/>
            <a:ext cx="1667490" cy="20134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Who can see the value</a:t>
            </a:r>
          </a:p>
        </p:txBody>
      </p:sp>
      <p:sp>
        <p:nvSpPr>
          <p:cNvPr id="30" name="Freeform 70">
            <a:extLst>
              <a:ext uri="{FF2B5EF4-FFF2-40B4-BE49-F238E27FC236}">
                <a16:creationId xmlns:a16="http://schemas.microsoft.com/office/drawing/2014/main" id="{F9FB7AB3-10F2-4125-A253-B09464EAE4C5}"/>
              </a:ext>
            </a:extLst>
          </p:cNvPr>
          <p:cNvSpPr>
            <a:spLocks noChangeArrowheads="1"/>
          </p:cNvSpPr>
          <p:nvPr/>
        </p:nvSpPr>
        <p:spPr bwMode="auto">
          <a:xfrm>
            <a:off x="3704476" y="1764669"/>
            <a:ext cx="454737" cy="401026"/>
          </a:xfrm>
          <a:custGeom>
            <a:avLst/>
            <a:gdLst>
              <a:gd name="T0" fmla="*/ 228239 w 634"/>
              <a:gd name="T1" fmla="*/ 84376 h 619"/>
              <a:gd name="T2" fmla="*/ 148554 w 634"/>
              <a:gd name="T3" fmla="*/ 73964 h 619"/>
              <a:gd name="T4" fmla="*/ 111415 w 634"/>
              <a:gd name="T5" fmla="*/ 0 h 619"/>
              <a:gd name="T6" fmla="*/ 79325 w 634"/>
              <a:gd name="T7" fmla="*/ 73964 h 619"/>
              <a:gd name="T8" fmla="*/ 0 w 634"/>
              <a:gd name="T9" fmla="*/ 84376 h 619"/>
              <a:gd name="T10" fmla="*/ 58412 w 634"/>
              <a:gd name="T11" fmla="*/ 142901 h 619"/>
              <a:gd name="T12" fmla="*/ 42186 w 634"/>
              <a:gd name="T13" fmla="*/ 221891 h 619"/>
              <a:gd name="T14" fmla="*/ 111415 w 634"/>
              <a:gd name="T15" fmla="*/ 184909 h 619"/>
              <a:gd name="T16" fmla="*/ 185692 w 634"/>
              <a:gd name="T17" fmla="*/ 221891 h 619"/>
              <a:gd name="T18" fmla="*/ 169827 w 634"/>
              <a:gd name="T19" fmla="*/ 142901 h 619"/>
              <a:gd name="T20" fmla="*/ 228239 w 634"/>
              <a:gd name="T21" fmla="*/ 84376 h 619"/>
              <a:gd name="T22" fmla="*/ 111415 w 634"/>
              <a:gd name="T23" fmla="*/ 169111 h 619"/>
              <a:gd name="T24" fmla="*/ 58412 w 634"/>
              <a:gd name="T25" fmla="*/ 195681 h 619"/>
              <a:gd name="T26" fmla="*/ 68868 w 634"/>
              <a:gd name="T27" fmla="*/ 137156 h 619"/>
              <a:gd name="T28" fmla="*/ 26321 w 634"/>
              <a:gd name="T29" fmla="*/ 95147 h 619"/>
              <a:gd name="T30" fmla="*/ 84733 w 634"/>
              <a:gd name="T31" fmla="*/ 84376 h 619"/>
              <a:gd name="T32" fmla="*/ 111415 w 634"/>
              <a:gd name="T33" fmla="*/ 26210 h 619"/>
              <a:gd name="T34" fmla="*/ 138097 w 634"/>
              <a:gd name="T35" fmla="*/ 84376 h 619"/>
              <a:gd name="T36" fmla="*/ 201557 w 634"/>
              <a:gd name="T37" fmla="*/ 95147 h 619"/>
              <a:gd name="T38" fmla="*/ 153602 w 634"/>
              <a:gd name="T39" fmla="*/ 137156 h 619"/>
              <a:gd name="T40" fmla="*/ 164419 w 634"/>
              <a:gd name="T41" fmla="*/ 200707 h 619"/>
              <a:gd name="T42" fmla="*/ 111415 w 634"/>
              <a:gd name="T43" fmla="*/ 169111 h 6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4" h="619">
                <a:moveTo>
                  <a:pt x="633" y="235"/>
                </a:moveTo>
                <a:lnTo>
                  <a:pt x="412" y="206"/>
                </a:lnTo>
                <a:lnTo>
                  <a:pt x="309" y="0"/>
                </a:lnTo>
                <a:lnTo>
                  <a:pt x="220" y="206"/>
                </a:lnTo>
                <a:lnTo>
                  <a:pt x="0" y="235"/>
                </a:lnTo>
                <a:lnTo>
                  <a:pt x="162" y="398"/>
                </a:lnTo>
                <a:lnTo>
                  <a:pt x="117" y="618"/>
                </a:lnTo>
                <a:lnTo>
                  <a:pt x="309" y="515"/>
                </a:lnTo>
                <a:lnTo>
                  <a:pt x="515" y="618"/>
                </a:lnTo>
                <a:lnTo>
                  <a:pt x="471" y="398"/>
                </a:lnTo>
                <a:lnTo>
                  <a:pt x="633" y="235"/>
                </a:lnTo>
                <a:close/>
                <a:moveTo>
                  <a:pt x="309" y="471"/>
                </a:moveTo>
                <a:lnTo>
                  <a:pt x="162" y="545"/>
                </a:lnTo>
                <a:lnTo>
                  <a:pt x="191" y="382"/>
                </a:lnTo>
                <a:lnTo>
                  <a:pt x="73" y="265"/>
                </a:lnTo>
                <a:lnTo>
                  <a:pt x="235" y="235"/>
                </a:lnTo>
                <a:lnTo>
                  <a:pt x="309" y="73"/>
                </a:lnTo>
                <a:lnTo>
                  <a:pt x="383" y="235"/>
                </a:lnTo>
                <a:lnTo>
                  <a:pt x="559" y="265"/>
                </a:lnTo>
                <a:lnTo>
                  <a:pt x="426" y="382"/>
                </a:lnTo>
                <a:lnTo>
                  <a:pt x="456" y="559"/>
                </a:lnTo>
                <a:lnTo>
                  <a:pt x="309" y="471"/>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da-DK" sz="2400" dirty="0"/>
          </a:p>
        </p:txBody>
      </p:sp>
      <p:sp>
        <p:nvSpPr>
          <p:cNvPr id="33" name="Freeform 945">
            <a:extLst>
              <a:ext uri="{FF2B5EF4-FFF2-40B4-BE49-F238E27FC236}">
                <a16:creationId xmlns:a16="http://schemas.microsoft.com/office/drawing/2014/main" id="{AB77213D-3A74-4D14-A99B-A6B823CBB048}"/>
              </a:ext>
            </a:extLst>
          </p:cNvPr>
          <p:cNvSpPr>
            <a:spLocks noChangeAspect="1"/>
          </p:cNvSpPr>
          <p:nvPr/>
        </p:nvSpPr>
        <p:spPr bwMode="auto">
          <a:xfrm>
            <a:off x="5022387" y="1764669"/>
            <a:ext cx="415405" cy="474748"/>
          </a:xfrm>
          <a:custGeom>
            <a:avLst/>
            <a:gdLst>
              <a:gd name="T0" fmla="*/ 1331410 w 258044"/>
              <a:gd name="T1" fmla="*/ 6833319 h 294045"/>
              <a:gd name="T2" fmla="*/ 2188764 w 258044"/>
              <a:gd name="T3" fmla="*/ 7714681 h 294045"/>
              <a:gd name="T4" fmla="*/ 2507223 w 258044"/>
              <a:gd name="T5" fmla="*/ 6505962 h 294045"/>
              <a:gd name="T6" fmla="*/ 1821350 w 258044"/>
              <a:gd name="T7" fmla="*/ 5989737 h 294045"/>
              <a:gd name="T8" fmla="*/ 2776672 w 258044"/>
              <a:gd name="T9" fmla="*/ 6342278 h 294045"/>
              <a:gd name="T10" fmla="*/ 2960371 w 258044"/>
              <a:gd name="T11" fmla="*/ 7362139 h 294045"/>
              <a:gd name="T12" fmla="*/ 2237756 w 258044"/>
              <a:gd name="T13" fmla="*/ 8042062 h 294045"/>
              <a:gd name="T14" fmla="*/ 1343630 w 258044"/>
              <a:gd name="T15" fmla="*/ 7802792 h 294045"/>
              <a:gd name="T16" fmla="*/ 1025196 w 258044"/>
              <a:gd name="T17" fmla="*/ 6820670 h 294045"/>
              <a:gd name="T18" fmla="*/ 1674336 w 258044"/>
              <a:gd name="T19" fmla="*/ 6040074 h 294045"/>
              <a:gd name="T20" fmla="*/ 7067754 w 258044"/>
              <a:gd name="T21" fmla="*/ 4404963 h 294045"/>
              <a:gd name="T22" fmla="*/ 4425416 w 258044"/>
              <a:gd name="T23" fmla="*/ 7424345 h 294045"/>
              <a:gd name="T24" fmla="*/ 4425416 w 258044"/>
              <a:gd name="T25" fmla="*/ 7121166 h 294045"/>
              <a:gd name="T26" fmla="*/ 7067754 w 258044"/>
              <a:gd name="T27" fmla="*/ 4404963 h 294045"/>
              <a:gd name="T28" fmla="*/ 8319221 w 258044"/>
              <a:gd name="T29" fmla="*/ 3340788 h 294045"/>
              <a:gd name="T30" fmla="*/ 3912013 w 258044"/>
              <a:gd name="T31" fmla="*/ 6768539 h 294045"/>
              <a:gd name="T32" fmla="*/ 3169268 w 258044"/>
              <a:gd name="T33" fmla="*/ 8616183 h 294045"/>
              <a:gd name="T34" fmla="*/ 6709849 w 258044"/>
              <a:gd name="T35" fmla="*/ 8119255 h 294045"/>
              <a:gd name="T36" fmla="*/ 8566854 w 258044"/>
              <a:gd name="T37" fmla="*/ 9864979 h 294045"/>
              <a:gd name="T38" fmla="*/ 8368779 w 258044"/>
              <a:gd name="T39" fmla="*/ 3277127 h 294045"/>
              <a:gd name="T40" fmla="*/ 4538772 w 258044"/>
              <a:gd name="T41" fmla="*/ 1861381 h 294045"/>
              <a:gd name="T42" fmla="*/ 1896478 w 258044"/>
              <a:gd name="T43" fmla="*/ 4564949 h 294045"/>
              <a:gd name="T44" fmla="*/ 1601498 w 258044"/>
              <a:gd name="T45" fmla="*/ 4564949 h 294045"/>
              <a:gd name="T46" fmla="*/ 7242201 w 258044"/>
              <a:gd name="T47" fmla="*/ 346276 h 294045"/>
              <a:gd name="T48" fmla="*/ 5409965 w 258044"/>
              <a:gd name="T49" fmla="*/ 2257767 h 294045"/>
              <a:gd name="T50" fmla="*/ 3948180 w 258044"/>
              <a:gd name="T51" fmla="*/ 3864320 h 294045"/>
              <a:gd name="T52" fmla="*/ 2327394 w 258044"/>
              <a:gd name="T53" fmla="*/ 5443279 h 294045"/>
              <a:gd name="T54" fmla="*/ 891343 w 258044"/>
              <a:gd name="T55" fmla="*/ 5889281 h 294045"/>
              <a:gd name="T56" fmla="*/ 3156865 w 258044"/>
              <a:gd name="T57" fmla="*/ 8221157 h 294045"/>
              <a:gd name="T58" fmla="*/ 3627295 w 258044"/>
              <a:gd name="T59" fmla="*/ 6602897 h 294045"/>
              <a:gd name="T60" fmla="*/ 6672702 w 258044"/>
              <a:gd name="T61" fmla="*/ 3570191 h 294045"/>
              <a:gd name="T62" fmla="*/ 8134850 w 258044"/>
              <a:gd name="T63" fmla="*/ 3059058 h 294045"/>
              <a:gd name="T64" fmla="*/ 8542080 w 258044"/>
              <a:gd name="T65" fmla="*/ 1684198 h 294045"/>
              <a:gd name="T66" fmla="*/ 7316454 w 258044"/>
              <a:gd name="T67" fmla="*/ 2831113 h 294045"/>
              <a:gd name="T68" fmla="*/ 6350833 w 258044"/>
              <a:gd name="T69" fmla="*/ 2487110 h 294045"/>
              <a:gd name="T70" fmla="*/ 6165205 w 258044"/>
              <a:gd name="T71" fmla="*/ 1454900 h 294045"/>
              <a:gd name="T72" fmla="*/ 4431997 w 258044"/>
              <a:gd name="T73" fmla="*/ 320840 h 294045"/>
              <a:gd name="T74" fmla="*/ 507562 w 258044"/>
              <a:gd name="T75" fmla="*/ 5863805 h 294045"/>
              <a:gd name="T76" fmla="*/ 2290272 w 258044"/>
              <a:gd name="T77" fmla="*/ 5112036 h 294045"/>
              <a:gd name="T78" fmla="*/ 5088104 w 258044"/>
              <a:gd name="T79" fmla="*/ 2244917 h 294045"/>
              <a:gd name="T80" fmla="*/ 5682348 w 258044"/>
              <a:gd name="T81" fmla="*/ 524713 h 294045"/>
              <a:gd name="T82" fmla="*/ 4431997 w 258044"/>
              <a:gd name="T83" fmla="*/ 2273 h 294045"/>
              <a:gd name="T84" fmla="*/ 7588830 w 258044"/>
              <a:gd name="T85" fmla="*/ 104128 h 294045"/>
              <a:gd name="T86" fmla="*/ 7650735 w 258044"/>
              <a:gd name="T87" fmla="*/ 371759 h 294045"/>
              <a:gd name="T88" fmla="*/ 6623192 w 258044"/>
              <a:gd name="T89" fmla="*/ 2321343 h 294045"/>
              <a:gd name="T90" fmla="*/ 8517301 w 258044"/>
              <a:gd name="T91" fmla="*/ 1263841 h 294045"/>
              <a:gd name="T92" fmla="*/ 8777296 w 258044"/>
              <a:gd name="T93" fmla="*/ 1327455 h 294045"/>
              <a:gd name="T94" fmla="*/ 8876336 w 258044"/>
              <a:gd name="T95" fmla="*/ 4564084 h 294045"/>
              <a:gd name="T96" fmla="*/ 8777296 w 258044"/>
              <a:gd name="T97" fmla="*/ 10387387 h 294045"/>
              <a:gd name="T98" fmla="*/ 8603981 w 258044"/>
              <a:gd name="T99" fmla="*/ 10349184 h 294045"/>
              <a:gd name="T100" fmla="*/ 4431997 w 258044"/>
              <a:gd name="T101" fmla="*/ 9138632 h 294045"/>
              <a:gd name="T102" fmla="*/ 2030284 w 258044"/>
              <a:gd name="T103" fmla="*/ 9011176 h 294045"/>
              <a:gd name="T104" fmla="*/ 297108 w 258044"/>
              <a:gd name="T105" fmla="*/ 6220615 h 294045"/>
              <a:gd name="T106" fmla="*/ 4431997 w 258044"/>
              <a:gd name="T107" fmla="*/ 2273 h 2940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8044" h="294045">
                <a:moveTo>
                  <a:pt x="52935" y="178604"/>
                </a:moveTo>
                <a:lnTo>
                  <a:pt x="38696" y="193199"/>
                </a:lnTo>
                <a:lnTo>
                  <a:pt x="44035" y="212779"/>
                </a:lnTo>
                <a:lnTo>
                  <a:pt x="63614" y="218118"/>
                </a:lnTo>
                <a:lnTo>
                  <a:pt x="78210" y="203523"/>
                </a:lnTo>
                <a:lnTo>
                  <a:pt x="72870" y="183944"/>
                </a:lnTo>
                <a:lnTo>
                  <a:pt x="52935" y="178604"/>
                </a:lnTo>
                <a:close/>
                <a:moveTo>
                  <a:pt x="52935" y="169348"/>
                </a:moveTo>
                <a:lnTo>
                  <a:pt x="77498" y="176112"/>
                </a:lnTo>
                <a:cubicBezTo>
                  <a:pt x="78922" y="176468"/>
                  <a:pt x="80345" y="177536"/>
                  <a:pt x="80701" y="179316"/>
                </a:cubicBezTo>
                <a:lnTo>
                  <a:pt x="87465" y="203879"/>
                </a:lnTo>
                <a:cubicBezTo>
                  <a:pt x="87465" y="205303"/>
                  <a:pt x="87109" y="207083"/>
                  <a:pt x="86041" y="208151"/>
                </a:cubicBezTo>
                <a:lnTo>
                  <a:pt x="67886" y="226306"/>
                </a:lnTo>
                <a:cubicBezTo>
                  <a:pt x="67174" y="227018"/>
                  <a:pt x="66106" y="227374"/>
                  <a:pt x="65038" y="227374"/>
                </a:cubicBezTo>
                <a:cubicBezTo>
                  <a:pt x="64326" y="227374"/>
                  <a:pt x="64326" y="227018"/>
                  <a:pt x="63970" y="227018"/>
                </a:cubicBezTo>
                <a:lnTo>
                  <a:pt x="39052" y="220610"/>
                </a:lnTo>
                <a:cubicBezTo>
                  <a:pt x="37628" y="220254"/>
                  <a:pt x="36560" y="219186"/>
                  <a:pt x="36204" y="217762"/>
                </a:cubicBezTo>
                <a:lnTo>
                  <a:pt x="29796" y="192843"/>
                </a:lnTo>
                <a:cubicBezTo>
                  <a:pt x="29084" y="191419"/>
                  <a:pt x="29796" y="189639"/>
                  <a:pt x="30508" y="188927"/>
                </a:cubicBezTo>
                <a:lnTo>
                  <a:pt x="48663" y="170772"/>
                </a:lnTo>
                <a:cubicBezTo>
                  <a:pt x="49731" y="169348"/>
                  <a:pt x="51511" y="168992"/>
                  <a:pt x="52935" y="169348"/>
                </a:cubicBezTo>
                <a:close/>
                <a:moveTo>
                  <a:pt x="205416" y="124542"/>
                </a:moveTo>
                <a:cubicBezTo>
                  <a:pt x="207559" y="124542"/>
                  <a:pt x="209702" y="126328"/>
                  <a:pt x="209702" y="128828"/>
                </a:cubicBezTo>
                <a:cubicBezTo>
                  <a:pt x="209702" y="173477"/>
                  <a:pt x="173269" y="209910"/>
                  <a:pt x="128620" y="209910"/>
                </a:cubicBezTo>
                <a:cubicBezTo>
                  <a:pt x="126120" y="209910"/>
                  <a:pt x="124334" y="207767"/>
                  <a:pt x="124334" y="205624"/>
                </a:cubicBezTo>
                <a:cubicBezTo>
                  <a:pt x="124334" y="203123"/>
                  <a:pt x="126120" y="201337"/>
                  <a:pt x="128620" y="201337"/>
                </a:cubicBezTo>
                <a:cubicBezTo>
                  <a:pt x="168625" y="201337"/>
                  <a:pt x="201129" y="168476"/>
                  <a:pt x="201129" y="128828"/>
                </a:cubicBezTo>
                <a:cubicBezTo>
                  <a:pt x="201129" y="126328"/>
                  <a:pt x="202915" y="124542"/>
                  <a:pt x="205416" y="124542"/>
                </a:cubicBezTo>
                <a:close/>
                <a:moveTo>
                  <a:pt x="243229" y="92653"/>
                </a:moveTo>
                <a:cubicBezTo>
                  <a:pt x="242509" y="93374"/>
                  <a:pt x="242149" y="94094"/>
                  <a:pt x="241789" y="94455"/>
                </a:cubicBezTo>
                <a:cubicBezTo>
                  <a:pt x="229196" y="107064"/>
                  <a:pt x="211926" y="112828"/>
                  <a:pt x="194655" y="110307"/>
                </a:cubicBezTo>
                <a:lnTo>
                  <a:pt x="113699" y="191368"/>
                </a:lnTo>
                <a:cubicBezTo>
                  <a:pt x="116217" y="208661"/>
                  <a:pt x="110101" y="226314"/>
                  <a:pt x="97867" y="238563"/>
                </a:cubicBezTo>
                <a:cubicBezTo>
                  <a:pt x="96068" y="240365"/>
                  <a:pt x="94269" y="242166"/>
                  <a:pt x="92111" y="243607"/>
                </a:cubicBezTo>
                <a:cubicBezTo>
                  <a:pt x="103984" y="247210"/>
                  <a:pt x="116217" y="249371"/>
                  <a:pt x="128811" y="249371"/>
                </a:cubicBezTo>
                <a:cubicBezTo>
                  <a:pt x="152558" y="249371"/>
                  <a:pt x="175225" y="242526"/>
                  <a:pt x="195015" y="229556"/>
                </a:cubicBezTo>
                <a:cubicBezTo>
                  <a:pt x="196454" y="228476"/>
                  <a:pt x="198973" y="228476"/>
                  <a:pt x="200772" y="230277"/>
                </a:cubicBezTo>
                <a:lnTo>
                  <a:pt x="248986" y="278914"/>
                </a:lnTo>
                <a:lnTo>
                  <a:pt x="248986" y="129041"/>
                </a:lnTo>
                <a:cubicBezTo>
                  <a:pt x="248986" y="116791"/>
                  <a:pt x="246827" y="104542"/>
                  <a:pt x="243229" y="92653"/>
                </a:cubicBezTo>
                <a:close/>
                <a:moveTo>
                  <a:pt x="127270" y="48342"/>
                </a:moveTo>
                <a:cubicBezTo>
                  <a:pt x="130128" y="48342"/>
                  <a:pt x="131914" y="50128"/>
                  <a:pt x="131914" y="52628"/>
                </a:cubicBezTo>
                <a:cubicBezTo>
                  <a:pt x="131914" y="55128"/>
                  <a:pt x="130128" y="56914"/>
                  <a:pt x="127270" y="56914"/>
                </a:cubicBezTo>
                <a:cubicBezTo>
                  <a:pt x="87623" y="56914"/>
                  <a:pt x="55119" y="89418"/>
                  <a:pt x="55119" y="129066"/>
                </a:cubicBezTo>
                <a:cubicBezTo>
                  <a:pt x="55119" y="131567"/>
                  <a:pt x="53333" y="133710"/>
                  <a:pt x="50832" y="133710"/>
                </a:cubicBezTo>
                <a:cubicBezTo>
                  <a:pt x="48332" y="133710"/>
                  <a:pt x="46546" y="131567"/>
                  <a:pt x="46546" y="129066"/>
                </a:cubicBezTo>
                <a:cubicBezTo>
                  <a:pt x="46546" y="84418"/>
                  <a:pt x="82622" y="48342"/>
                  <a:pt x="127270" y="48342"/>
                </a:cubicBezTo>
                <a:close/>
                <a:moveTo>
                  <a:pt x="210486" y="9791"/>
                </a:moveTo>
                <a:cubicBezTo>
                  <a:pt x="195734" y="6909"/>
                  <a:pt x="180623" y="11592"/>
                  <a:pt x="169828" y="22761"/>
                </a:cubicBezTo>
                <a:cubicBezTo>
                  <a:pt x="159034" y="33569"/>
                  <a:pt x="153997" y="49061"/>
                  <a:pt x="157235" y="63832"/>
                </a:cubicBezTo>
                <a:cubicBezTo>
                  <a:pt x="157235" y="65633"/>
                  <a:pt x="156875" y="67074"/>
                  <a:pt x="155796" y="68155"/>
                </a:cubicBezTo>
                <a:lnTo>
                  <a:pt x="114749" y="109256"/>
                </a:lnTo>
                <a:lnTo>
                  <a:pt x="71602" y="152458"/>
                </a:lnTo>
                <a:cubicBezTo>
                  <a:pt x="70522" y="153539"/>
                  <a:pt x="69083" y="153899"/>
                  <a:pt x="67644" y="153899"/>
                </a:cubicBezTo>
                <a:cubicBezTo>
                  <a:pt x="64406" y="153539"/>
                  <a:pt x="61527" y="152819"/>
                  <a:pt x="59008" y="152819"/>
                </a:cubicBezTo>
                <a:cubicBezTo>
                  <a:pt x="46415" y="152819"/>
                  <a:pt x="34542" y="157862"/>
                  <a:pt x="25906" y="166509"/>
                </a:cubicBezTo>
                <a:cubicBezTo>
                  <a:pt x="7916" y="184523"/>
                  <a:pt x="7916" y="214065"/>
                  <a:pt x="25906" y="232439"/>
                </a:cubicBezTo>
                <a:cubicBezTo>
                  <a:pt x="43897" y="250452"/>
                  <a:pt x="73401" y="250452"/>
                  <a:pt x="91751" y="232439"/>
                </a:cubicBezTo>
                <a:cubicBezTo>
                  <a:pt x="102545" y="221270"/>
                  <a:pt x="107222" y="206139"/>
                  <a:pt x="104344" y="190647"/>
                </a:cubicBezTo>
                <a:cubicBezTo>
                  <a:pt x="103984" y="189206"/>
                  <a:pt x="104344" y="187765"/>
                  <a:pt x="105423" y="186684"/>
                </a:cubicBezTo>
                <a:lnTo>
                  <a:pt x="189977" y="102381"/>
                </a:lnTo>
                <a:cubicBezTo>
                  <a:pt x="191057" y="101300"/>
                  <a:pt x="192496" y="100940"/>
                  <a:pt x="193935" y="100940"/>
                </a:cubicBezTo>
                <a:cubicBezTo>
                  <a:pt x="209047" y="104182"/>
                  <a:pt x="224519" y="99138"/>
                  <a:pt x="235313" y="88330"/>
                </a:cubicBezTo>
                <a:lnTo>
                  <a:pt x="236431" y="86490"/>
                </a:lnTo>
                <a:lnTo>
                  <a:pt x="246782" y="69461"/>
                </a:lnTo>
                <a:cubicBezTo>
                  <a:pt x="248986" y="62481"/>
                  <a:pt x="249525" y="55005"/>
                  <a:pt x="248266" y="47619"/>
                </a:cubicBezTo>
                <a:lnTo>
                  <a:pt x="216963" y="78963"/>
                </a:lnTo>
                <a:cubicBezTo>
                  <a:pt x="215883" y="80044"/>
                  <a:pt x="214084" y="80404"/>
                  <a:pt x="212645" y="80044"/>
                </a:cubicBezTo>
                <a:lnTo>
                  <a:pt x="187819" y="73559"/>
                </a:lnTo>
                <a:cubicBezTo>
                  <a:pt x="186379" y="72838"/>
                  <a:pt x="184940" y="71758"/>
                  <a:pt x="184580" y="70317"/>
                </a:cubicBezTo>
                <a:lnTo>
                  <a:pt x="178104" y="45458"/>
                </a:lnTo>
                <a:cubicBezTo>
                  <a:pt x="177384" y="44017"/>
                  <a:pt x="178104" y="42215"/>
                  <a:pt x="179183" y="41135"/>
                </a:cubicBezTo>
                <a:lnTo>
                  <a:pt x="210486" y="9791"/>
                </a:lnTo>
                <a:close/>
                <a:moveTo>
                  <a:pt x="128811" y="9071"/>
                </a:moveTo>
                <a:cubicBezTo>
                  <a:pt x="62966" y="9071"/>
                  <a:pt x="8995" y="62751"/>
                  <a:pt x="8995" y="129041"/>
                </a:cubicBezTo>
                <a:cubicBezTo>
                  <a:pt x="8995" y="142010"/>
                  <a:pt x="11154" y="154260"/>
                  <a:pt x="14752" y="165788"/>
                </a:cubicBezTo>
                <a:cubicBezTo>
                  <a:pt x="16192" y="163987"/>
                  <a:pt x="17991" y="162186"/>
                  <a:pt x="19430" y="160384"/>
                </a:cubicBezTo>
                <a:cubicBezTo>
                  <a:pt x="32023" y="147775"/>
                  <a:pt x="49654" y="142010"/>
                  <a:pt x="66564" y="144532"/>
                </a:cubicBezTo>
                <a:lnTo>
                  <a:pt x="98996" y="112203"/>
                </a:lnTo>
                <a:lnTo>
                  <a:pt x="147880" y="63471"/>
                </a:lnTo>
                <a:cubicBezTo>
                  <a:pt x="145362" y="46178"/>
                  <a:pt x="151119" y="28525"/>
                  <a:pt x="163352" y="16276"/>
                </a:cubicBezTo>
                <a:cubicBezTo>
                  <a:pt x="164072" y="15555"/>
                  <a:pt x="164791" y="15195"/>
                  <a:pt x="165151" y="14835"/>
                </a:cubicBezTo>
                <a:cubicBezTo>
                  <a:pt x="153637" y="10872"/>
                  <a:pt x="141404" y="9071"/>
                  <a:pt x="128811" y="9071"/>
                </a:cubicBezTo>
                <a:close/>
                <a:moveTo>
                  <a:pt x="128811" y="64"/>
                </a:moveTo>
                <a:cubicBezTo>
                  <a:pt x="144282" y="64"/>
                  <a:pt x="159394" y="2946"/>
                  <a:pt x="173786" y="8350"/>
                </a:cubicBezTo>
                <a:cubicBezTo>
                  <a:pt x="187819" y="-296"/>
                  <a:pt x="204729" y="-2458"/>
                  <a:pt x="220561" y="2946"/>
                </a:cubicBezTo>
                <a:cubicBezTo>
                  <a:pt x="222360" y="3666"/>
                  <a:pt x="223080" y="4747"/>
                  <a:pt x="223799" y="6188"/>
                </a:cubicBezTo>
                <a:cubicBezTo>
                  <a:pt x="223799" y="7629"/>
                  <a:pt x="223439" y="9071"/>
                  <a:pt x="222360" y="10512"/>
                </a:cubicBezTo>
                <a:lnTo>
                  <a:pt x="187459" y="45458"/>
                </a:lnTo>
                <a:lnTo>
                  <a:pt x="192496" y="65633"/>
                </a:lnTo>
                <a:lnTo>
                  <a:pt x="212645" y="70677"/>
                </a:lnTo>
                <a:lnTo>
                  <a:pt x="247546" y="35731"/>
                </a:lnTo>
                <a:cubicBezTo>
                  <a:pt x="248626" y="34650"/>
                  <a:pt x="250065" y="33929"/>
                  <a:pt x="251864" y="34289"/>
                </a:cubicBezTo>
                <a:cubicBezTo>
                  <a:pt x="253303" y="34650"/>
                  <a:pt x="254383" y="35731"/>
                  <a:pt x="255102" y="37532"/>
                </a:cubicBezTo>
                <a:cubicBezTo>
                  <a:pt x="260499" y="53384"/>
                  <a:pt x="258340" y="70317"/>
                  <a:pt x="249705" y="84007"/>
                </a:cubicBezTo>
                <a:cubicBezTo>
                  <a:pt x="255102" y="98418"/>
                  <a:pt x="257981" y="113549"/>
                  <a:pt x="257981" y="129041"/>
                </a:cubicBezTo>
                <a:lnTo>
                  <a:pt x="257981" y="289722"/>
                </a:lnTo>
                <a:cubicBezTo>
                  <a:pt x="257981" y="291163"/>
                  <a:pt x="256901" y="292964"/>
                  <a:pt x="255102" y="293685"/>
                </a:cubicBezTo>
                <a:cubicBezTo>
                  <a:pt x="254742" y="293685"/>
                  <a:pt x="254023" y="294045"/>
                  <a:pt x="253303" y="294045"/>
                </a:cubicBezTo>
                <a:cubicBezTo>
                  <a:pt x="252584" y="294045"/>
                  <a:pt x="251144" y="293685"/>
                  <a:pt x="250065" y="292604"/>
                </a:cubicBezTo>
                <a:lnTo>
                  <a:pt x="196814" y="238923"/>
                </a:lnTo>
                <a:cubicBezTo>
                  <a:pt x="176305" y="251893"/>
                  <a:pt x="152918" y="258378"/>
                  <a:pt x="128811" y="258378"/>
                </a:cubicBezTo>
                <a:cubicBezTo>
                  <a:pt x="112619" y="258378"/>
                  <a:pt x="96788" y="255136"/>
                  <a:pt x="82396" y="249371"/>
                </a:cubicBezTo>
                <a:cubicBezTo>
                  <a:pt x="75200" y="252974"/>
                  <a:pt x="66924" y="254775"/>
                  <a:pt x="59008" y="254775"/>
                </a:cubicBezTo>
                <a:cubicBezTo>
                  <a:pt x="44616" y="254775"/>
                  <a:pt x="30584" y="249371"/>
                  <a:pt x="19430" y="238563"/>
                </a:cubicBezTo>
                <a:cubicBezTo>
                  <a:pt x="2519" y="221630"/>
                  <a:pt x="-1079" y="196412"/>
                  <a:pt x="8636" y="175876"/>
                </a:cubicBezTo>
                <a:cubicBezTo>
                  <a:pt x="2879" y="161465"/>
                  <a:pt x="0" y="145613"/>
                  <a:pt x="0" y="129041"/>
                </a:cubicBezTo>
                <a:cubicBezTo>
                  <a:pt x="0" y="58067"/>
                  <a:pt x="57569" y="64"/>
                  <a:pt x="128811" y="64"/>
                </a:cubicBezTo>
                <a:close/>
              </a:path>
            </a:pathLst>
          </a:custGeom>
          <a:solidFill>
            <a:schemeClr val="bg1"/>
          </a:solidFill>
          <a:ln>
            <a:noFill/>
          </a:ln>
        </p:spPr>
        <p:txBody>
          <a:bodyPr anchor="ctr"/>
          <a:lstStyle/>
          <a:p>
            <a:endParaRPr lang="en-US" sz="527" dirty="0"/>
          </a:p>
        </p:txBody>
      </p:sp>
      <p:sp>
        <p:nvSpPr>
          <p:cNvPr id="36" name="Freeform 142">
            <a:extLst>
              <a:ext uri="{FF2B5EF4-FFF2-40B4-BE49-F238E27FC236}">
                <a16:creationId xmlns:a16="http://schemas.microsoft.com/office/drawing/2014/main" id="{6E143BC5-54EE-4222-B70C-5D68E846C670}"/>
              </a:ext>
            </a:extLst>
          </p:cNvPr>
          <p:cNvSpPr>
            <a:spLocks noChangeArrowheads="1"/>
          </p:cNvSpPr>
          <p:nvPr/>
        </p:nvSpPr>
        <p:spPr bwMode="auto">
          <a:xfrm>
            <a:off x="3704476" y="4194439"/>
            <a:ext cx="382370" cy="354460"/>
          </a:xfrm>
          <a:custGeom>
            <a:avLst/>
            <a:gdLst>
              <a:gd name="T0" fmla="*/ 191475 w 602"/>
              <a:gd name="T1" fmla="*/ 86805 h 595"/>
              <a:gd name="T2" fmla="*/ 191475 w 602"/>
              <a:gd name="T3" fmla="*/ 86805 h 595"/>
              <a:gd name="T4" fmla="*/ 207010 w 602"/>
              <a:gd name="T5" fmla="*/ 114540 h 595"/>
              <a:gd name="T6" fmla="*/ 163657 w 602"/>
              <a:gd name="T7" fmla="*/ 96891 h 595"/>
              <a:gd name="T8" fmla="*/ 148122 w 602"/>
              <a:gd name="T9" fmla="*/ 99412 h 595"/>
              <a:gd name="T10" fmla="*/ 86706 w 602"/>
              <a:gd name="T11" fmla="*/ 48625 h 595"/>
              <a:gd name="T12" fmla="*/ 148122 w 602"/>
              <a:gd name="T13" fmla="*/ 0 h 595"/>
              <a:gd name="T14" fmla="*/ 217126 w 602"/>
              <a:gd name="T15" fmla="*/ 48625 h 595"/>
              <a:gd name="T16" fmla="*/ 191475 w 602"/>
              <a:gd name="T17" fmla="*/ 86805 h 595"/>
              <a:gd name="T18" fmla="*/ 74061 w 602"/>
              <a:gd name="T19" fmla="*/ 53668 h 595"/>
              <a:gd name="T20" fmla="*/ 74061 w 602"/>
              <a:gd name="T21" fmla="*/ 53668 h 595"/>
              <a:gd name="T22" fmla="*/ 143065 w 602"/>
              <a:gd name="T23" fmla="*/ 112019 h 595"/>
              <a:gd name="T24" fmla="*/ 158238 w 602"/>
              <a:gd name="T25" fmla="*/ 109497 h 595"/>
              <a:gd name="T26" fmla="*/ 158238 w 602"/>
              <a:gd name="T27" fmla="*/ 109497 h 595"/>
              <a:gd name="T28" fmla="*/ 158238 w 602"/>
              <a:gd name="T29" fmla="*/ 109497 h 595"/>
              <a:gd name="T30" fmla="*/ 194004 w 602"/>
              <a:gd name="T31" fmla="*/ 124985 h 595"/>
              <a:gd name="T32" fmla="*/ 102241 w 602"/>
              <a:gd name="T33" fmla="*/ 183336 h 595"/>
              <a:gd name="T34" fmla="*/ 81648 w 602"/>
              <a:gd name="T35" fmla="*/ 178293 h 595"/>
              <a:gd name="T36" fmla="*/ 13006 w 602"/>
              <a:gd name="T37" fmla="*/ 206388 h 595"/>
              <a:gd name="T38" fmla="*/ 35766 w 602"/>
              <a:gd name="T39" fmla="*/ 165687 h 595"/>
              <a:gd name="T40" fmla="*/ 0 w 602"/>
              <a:gd name="T41" fmla="*/ 106976 h 595"/>
              <a:gd name="T42" fmla="*/ 79119 w 602"/>
              <a:gd name="T43" fmla="*/ 33137 h 595"/>
              <a:gd name="T44" fmla="*/ 74061 w 602"/>
              <a:gd name="T45" fmla="*/ 53668 h 5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2" h="595">
                <a:moveTo>
                  <a:pt x="530" y="241"/>
                </a:moveTo>
                <a:lnTo>
                  <a:pt x="530" y="241"/>
                </a:lnTo>
                <a:cubicBezTo>
                  <a:pt x="523" y="248"/>
                  <a:pt x="523" y="290"/>
                  <a:pt x="573" y="318"/>
                </a:cubicBezTo>
                <a:cubicBezTo>
                  <a:pt x="573" y="318"/>
                  <a:pt x="502" y="332"/>
                  <a:pt x="453" y="269"/>
                </a:cubicBezTo>
                <a:cubicBezTo>
                  <a:pt x="438" y="269"/>
                  <a:pt x="424" y="276"/>
                  <a:pt x="410" y="276"/>
                </a:cubicBezTo>
                <a:cubicBezTo>
                  <a:pt x="304" y="276"/>
                  <a:pt x="240" y="212"/>
                  <a:pt x="240" y="135"/>
                </a:cubicBezTo>
                <a:cubicBezTo>
                  <a:pt x="240" y="64"/>
                  <a:pt x="304" y="0"/>
                  <a:pt x="410" y="0"/>
                </a:cubicBezTo>
                <a:cubicBezTo>
                  <a:pt x="516" y="0"/>
                  <a:pt x="601" y="64"/>
                  <a:pt x="601" y="135"/>
                </a:cubicBezTo>
                <a:cubicBezTo>
                  <a:pt x="601" y="177"/>
                  <a:pt x="573" y="219"/>
                  <a:pt x="530" y="241"/>
                </a:cubicBezTo>
                <a:close/>
                <a:moveTo>
                  <a:pt x="205" y="149"/>
                </a:moveTo>
                <a:lnTo>
                  <a:pt x="205" y="149"/>
                </a:lnTo>
                <a:cubicBezTo>
                  <a:pt x="212" y="233"/>
                  <a:pt x="283" y="304"/>
                  <a:pt x="396" y="311"/>
                </a:cubicBezTo>
                <a:cubicBezTo>
                  <a:pt x="410" y="311"/>
                  <a:pt x="424" y="311"/>
                  <a:pt x="438" y="304"/>
                </a:cubicBezTo>
                <a:cubicBezTo>
                  <a:pt x="474" y="339"/>
                  <a:pt x="516" y="347"/>
                  <a:pt x="537" y="347"/>
                </a:cubicBezTo>
                <a:cubicBezTo>
                  <a:pt x="516" y="439"/>
                  <a:pt x="424" y="509"/>
                  <a:pt x="283" y="509"/>
                </a:cubicBezTo>
                <a:cubicBezTo>
                  <a:pt x="269" y="509"/>
                  <a:pt x="248" y="502"/>
                  <a:pt x="226" y="495"/>
                </a:cubicBezTo>
                <a:cubicBezTo>
                  <a:pt x="156" y="594"/>
                  <a:pt x="36" y="573"/>
                  <a:pt x="36" y="573"/>
                </a:cubicBezTo>
                <a:cubicBezTo>
                  <a:pt x="120" y="537"/>
                  <a:pt x="120" y="467"/>
                  <a:pt x="99" y="460"/>
                </a:cubicBezTo>
                <a:cubicBezTo>
                  <a:pt x="36" y="424"/>
                  <a:pt x="0" y="361"/>
                  <a:pt x="0" y="297"/>
                </a:cubicBezTo>
                <a:cubicBezTo>
                  <a:pt x="0" y="198"/>
                  <a:pt x="92" y="113"/>
                  <a:pt x="219" y="92"/>
                </a:cubicBezTo>
                <a:cubicBezTo>
                  <a:pt x="212" y="113"/>
                  <a:pt x="205" y="128"/>
                  <a:pt x="205" y="149"/>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da-DK" sz="2400" dirty="0"/>
          </a:p>
        </p:txBody>
      </p:sp>
      <p:pic>
        <p:nvPicPr>
          <p:cNvPr id="3" name="Grafik 2" descr="Eksponentiel graf med massiv udfyldning">
            <a:extLst>
              <a:ext uri="{FF2B5EF4-FFF2-40B4-BE49-F238E27FC236}">
                <a16:creationId xmlns:a16="http://schemas.microsoft.com/office/drawing/2014/main" id="{58C3B2A0-19B2-4A60-81FF-DEA9242F7E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003074" y="2920288"/>
            <a:ext cx="505682" cy="505682"/>
          </a:xfrm>
          <a:prstGeom prst="rect">
            <a:avLst/>
          </a:prstGeom>
        </p:spPr>
      </p:pic>
      <p:pic>
        <p:nvPicPr>
          <p:cNvPr id="9" name="Grafik 8" descr="Puslespilsbrikker kontur">
            <a:extLst>
              <a:ext uri="{FF2B5EF4-FFF2-40B4-BE49-F238E27FC236}">
                <a16:creationId xmlns:a16="http://schemas.microsoft.com/office/drawing/2014/main" id="{3173D208-BDF7-4071-B357-7BEF601D754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970590" y="3996780"/>
            <a:ext cx="637932" cy="637932"/>
          </a:xfrm>
          <a:prstGeom prst="rect">
            <a:avLst/>
          </a:prstGeom>
        </p:spPr>
      </p:pic>
    </p:spTree>
    <p:extLst>
      <p:ext uri="{BB962C8B-B14F-4D97-AF65-F5344CB8AC3E}">
        <p14:creationId xmlns:p14="http://schemas.microsoft.com/office/powerpoint/2010/main" val="3374824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smtClean="0"/>
              <a:t>Breakout discussion points </a:t>
            </a:r>
            <a:r>
              <a:rPr lang="en-GB" sz="1800" dirty="0" smtClean="0"/>
              <a:t>(21.00-21.30)</a:t>
            </a:r>
            <a:endParaRPr lang="en-GB" sz="1800" dirty="0"/>
          </a:p>
        </p:txBody>
      </p:sp>
      <p:sp>
        <p:nvSpPr>
          <p:cNvPr id="3" name="Content Placeholder 2"/>
          <p:cNvSpPr>
            <a:spLocks noGrp="1"/>
          </p:cNvSpPr>
          <p:nvPr>
            <p:ph sz="half" idx="1"/>
          </p:nvPr>
        </p:nvSpPr>
        <p:spPr>
          <a:xfrm>
            <a:off x="441722" y="1449092"/>
            <a:ext cx="6207051" cy="3866827"/>
          </a:xfrm>
        </p:spPr>
        <p:txBody>
          <a:bodyPr/>
          <a:lstStyle/>
          <a:p>
            <a:r>
              <a:rPr lang="da-DK" dirty="0" err="1" smtClean="0">
                <a:latin typeface="Calibri" panose="020F0502020204030204" pitchFamily="34" charset="0"/>
                <a:ea typeface="Calibri" panose="020F0502020204030204" pitchFamily="34" charset="0"/>
              </a:rPr>
              <a:t>Introduce</a:t>
            </a:r>
            <a:r>
              <a:rPr lang="da-DK" dirty="0" smtClean="0">
                <a:latin typeface="Calibri" panose="020F0502020204030204" pitchFamily="34" charset="0"/>
                <a:ea typeface="Calibri" panose="020F0502020204030204" pitchFamily="34" charset="0"/>
              </a:rPr>
              <a:t> </a:t>
            </a:r>
            <a:r>
              <a:rPr lang="da-DK" dirty="0" err="1" smtClean="0">
                <a:latin typeface="Calibri" panose="020F0502020204030204" pitchFamily="34" charset="0"/>
                <a:ea typeface="Calibri" panose="020F0502020204030204" pitchFamily="34" charset="0"/>
              </a:rPr>
              <a:t>yourself</a:t>
            </a:r>
            <a:endParaRPr lang="da-DK" dirty="0" smtClean="0">
              <a:latin typeface="Calibri" panose="020F0502020204030204" pitchFamily="34" charset="0"/>
              <a:ea typeface="Calibri" panose="020F0502020204030204" pitchFamily="34" charset="0"/>
            </a:endParaRPr>
          </a:p>
          <a:p>
            <a:r>
              <a:rPr lang="da-DK" dirty="0" smtClean="0">
                <a:latin typeface="Calibri" panose="020F0502020204030204" pitchFamily="34" charset="0"/>
                <a:ea typeface="Calibri" panose="020F0502020204030204" pitchFamily="34" charset="0"/>
              </a:rPr>
              <a:t>First </a:t>
            </a:r>
            <a:r>
              <a:rPr lang="da-DK" dirty="0" err="1" smtClean="0">
                <a:solidFill>
                  <a:srgbClr val="FFFF00"/>
                </a:solidFill>
                <a:latin typeface="Calibri" panose="020F0502020204030204" pitchFamily="34" charset="0"/>
                <a:ea typeface="Calibri" panose="020F0502020204030204" pitchFamily="34" charset="0"/>
              </a:rPr>
              <a:t>impression</a:t>
            </a:r>
            <a:r>
              <a:rPr lang="da-DK" dirty="0" smtClean="0">
                <a:latin typeface="Calibri" panose="020F0502020204030204" pitchFamily="34" charset="0"/>
                <a:ea typeface="Calibri" panose="020F0502020204030204" pitchFamily="34" charset="0"/>
              </a:rPr>
              <a:t> of </a:t>
            </a:r>
            <a:r>
              <a:rPr lang="da-DK" dirty="0" err="1" smtClean="0">
                <a:latin typeface="Calibri" panose="020F0502020204030204" pitchFamily="34" charset="0"/>
                <a:ea typeface="Calibri" panose="020F0502020204030204" pitchFamily="34" charset="0"/>
              </a:rPr>
              <a:t>presentation</a:t>
            </a:r>
            <a:r>
              <a:rPr lang="da-DK" dirty="0" smtClean="0">
                <a:latin typeface="Calibri" panose="020F0502020204030204" pitchFamily="34" charset="0"/>
                <a:ea typeface="Calibri" panose="020F0502020204030204" pitchFamily="34" charset="0"/>
              </a:rPr>
              <a:t>/Danish </a:t>
            </a:r>
            <a:r>
              <a:rPr lang="da-DK" dirty="0" err="1" smtClean="0">
                <a:latin typeface="Calibri" panose="020F0502020204030204" pitchFamily="34" charset="0"/>
                <a:ea typeface="Calibri" panose="020F0502020204030204" pitchFamily="34" charset="0"/>
              </a:rPr>
              <a:t>network</a:t>
            </a:r>
            <a:r>
              <a:rPr lang="da-DK" dirty="0" smtClean="0">
                <a:latin typeface="Calibri" panose="020F0502020204030204" pitchFamily="34" charset="0"/>
                <a:ea typeface="Calibri" panose="020F0502020204030204" pitchFamily="34" charset="0"/>
              </a:rPr>
              <a:t>?</a:t>
            </a:r>
          </a:p>
          <a:p>
            <a:pPr lvl="1"/>
            <a:r>
              <a:rPr lang="da-DK" dirty="0" err="1" smtClean="0">
                <a:solidFill>
                  <a:srgbClr val="FFFF00"/>
                </a:solidFill>
                <a:latin typeface="Calibri" panose="020F0502020204030204" pitchFamily="34" charset="0"/>
                <a:ea typeface="Calibri" panose="020F0502020204030204" pitchFamily="34" charset="0"/>
              </a:rPr>
              <a:t>Questions</a:t>
            </a:r>
            <a:r>
              <a:rPr lang="da-DK" dirty="0" smtClean="0">
                <a:solidFill>
                  <a:srgbClr val="FFFF00"/>
                </a:solidFill>
                <a:latin typeface="Calibri" panose="020F0502020204030204" pitchFamily="34" charset="0"/>
                <a:ea typeface="Calibri" panose="020F0502020204030204" pitchFamily="34" charset="0"/>
              </a:rPr>
              <a:t> </a:t>
            </a:r>
            <a:r>
              <a:rPr lang="da-DK" dirty="0" smtClean="0">
                <a:latin typeface="Calibri" panose="020F0502020204030204" pitchFamily="34" charset="0"/>
                <a:ea typeface="Calibri" panose="020F0502020204030204" pitchFamily="34" charset="0"/>
              </a:rPr>
              <a:t>to ask Lotte?</a:t>
            </a:r>
          </a:p>
          <a:p>
            <a:r>
              <a:rPr lang="da-DK" dirty="0" smtClean="0">
                <a:latin typeface="Calibri" panose="020F0502020204030204" pitchFamily="34" charset="0"/>
                <a:ea typeface="Calibri" panose="020F0502020204030204" pitchFamily="34" charset="0"/>
              </a:rPr>
              <a:t>The</a:t>
            </a:r>
            <a:r>
              <a:rPr lang="da-DK" dirty="0" smtClean="0">
                <a:solidFill>
                  <a:srgbClr val="FFFF00"/>
                </a:solidFill>
                <a:latin typeface="Calibri" panose="020F0502020204030204" pitchFamily="34" charset="0"/>
                <a:ea typeface="Calibri" panose="020F0502020204030204" pitchFamily="34" charset="0"/>
              </a:rPr>
              <a:t> </a:t>
            </a:r>
            <a:r>
              <a:rPr lang="da-DK" dirty="0" err="1" smtClean="0">
                <a:solidFill>
                  <a:srgbClr val="FFFF00"/>
                </a:solidFill>
                <a:latin typeface="Calibri" panose="020F0502020204030204" pitchFamily="34" charset="0"/>
                <a:ea typeface="Calibri" panose="020F0502020204030204" pitchFamily="34" charset="0"/>
              </a:rPr>
              <a:t>dream</a:t>
            </a:r>
            <a:r>
              <a:rPr lang="da-DK" dirty="0" smtClean="0">
                <a:latin typeface="Calibri" panose="020F0502020204030204" pitchFamily="34" charset="0"/>
                <a:ea typeface="Calibri" panose="020F0502020204030204" pitchFamily="34" charset="0"/>
              </a:rPr>
              <a:t>: </a:t>
            </a:r>
            <a:r>
              <a:rPr lang="da-DK" dirty="0" err="1" smtClean="0">
                <a:latin typeface="Calibri" panose="020F0502020204030204" pitchFamily="34" charset="0"/>
                <a:ea typeface="Calibri" panose="020F0502020204030204" pitchFamily="34" charset="0"/>
              </a:rPr>
              <a:t>Your</a:t>
            </a:r>
            <a:r>
              <a:rPr lang="da-DK" dirty="0" smtClean="0">
                <a:latin typeface="Calibri" panose="020F0502020204030204" pitchFamily="34" charset="0"/>
                <a:ea typeface="Calibri" panose="020F0502020204030204" pitchFamily="34" charset="0"/>
              </a:rPr>
              <a:t> </a:t>
            </a:r>
            <a:r>
              <a:rPr lang="da-DK" dirty="0" err="1" smtClean="0">
                <a:latin typeface="Calibri" panose="020F0502020204030204" pitchFamily="34" charset="0"/>
                <a:ea typeface="Calibri" panose="020F0502020204030204" pitchFamily="34" charset="0"/>
              </a:rPr>
              <a:t>own</a:t>
            </a:r>
            <a:r>
              <a:rPr lang="da-DK" dirty="0" smtClean="0">
                <a:latin typeface="Calibri" panose="020F0502020204030204" pitchFamily="34" charset="0"/>
                <a:ea typeface="Calibri" panose="020F0502020204030204" pitchFamily="34" charset="0"/>
              </a:rPr>
              <a:t> </a:t>
            </a:r>
            <a:r>
              <a:rPr lang="da-DK" dirty="0" err="1" smtClean="0">
                <a:latin typeface="Calibri" panose="020F0502020204030204" pitchFamily="34" charset="0"/>
                <a:ea typeface="Calibri" panose="020F0502020204030204" pitchFamily="34" charset="0"/>
              </a:rPr>
              <a:t>ideas</a:t>
            </a:r>
            <a:r>
              <a:rPr lang="da-DK" dirty="0" smtClean="0">
                <a:latin typeface="Calibri" panose="020F0502020204030204" pitchFamily="34" charset="0"/>
                <a:ea typeface="Calibri" panose="020F0502020204030204" pitchFamily="34" charset="0"/>
              </a:rPr>
              <a:t> for </a:t>
            </a:r>
            <a:r>
              <a:rPr lang="da-DK" dirty="0" err="1" smtClean="0">
                <a:latin typeface="Calibri" panose="020F0502020204030204" pitchFamily="34" charset="0"/>
                <a:ea typeface="Calibri" panose="020F0502020204030204" pitchFamily="34" charset="0"/>
              </a:rPr>
              <a:t>how</a:t>
            </a:r>
            <a:r>
              <a:rPr lang="da-DK" dirty="0" smtClean="0">
                <a:latin typeface="Calibri" panose="020F0502020204030204" pitchFamily="34" charset="0"/>
                <a:ea typeface="Calibri" panose="020F0502020204030204" pitchFamily="34" charset="0"/>
              </a:rPr>
              <a:t> to </a:t>
            </a:r>
            <a:r>
              <a:rPr lang="da-DK" dirty="0" err="1" smtClean="0">
                <a:latin typeface="Calibri" panose="020F0502020204030204" pitchFamily="34" charset="0"/>
                <a:ea typeface="Calibri" panose="020F0502020204030204" pitchFamily="34" charset="0"/>
              </a:rPr>
              <a:t>develop</a:t>
            </a:r>
            <a:r>
              <a:rPr lang="da-DK" dirty="0" smtClean="0">
                <a:latin typeface="Calibri" panose="020F0502020204030204" pitchFamily="34" charset="0"/>
                <a:ea typeface="Calibri" panose="020F0502020204030204" pitchFamily="34" charset="0"/>
              </a:rPr>
              <a:t> </a:t>
            </a:r>
            <a:r>
              <a:rPr lang="da-DK" dirty="0" err="1" smtClean="0">
                <a:latin typeface="Calibri" panose="020F0502020204030204" pitchFamily="34" charset="0"/>
                <a:ea typeface="Calibri" panose="020F0502020204030204" pitchFamily="34" charset="0"/>
              </a:rPr>
              <a:t>pharmacy</a:t>
            </a:r>
            <a:r>
              <a:rPr lang="da-DK" dirty="0" smtClean="0">
                <a:latin typeface="Calibri" panose="020F0502020204030204" pitchFamily="34" charset="0"/>
                <a:ea typeface="Calibri" panose="020F0502020204030204" pitchFamily="34" charset="0"/>
              </a:rPr>
              <a:t> </a:t>
            </a:r>
            <a:r>
              <a:rPr lang="da-DK" dirty="0" err="1" smtClean="0">
                <a:latin typeface="Calibri" panose="020F0502020204030204" pitchFamily="34" charset="0"/>
                <a:ea typeface="Calibri" panose="020F0502020204030204" pitchFamily="34" charset="0"/>
              </a:rPr>
              <a:t>practice</a:t>
            </a:r>
            <a:r>
              <a:rPr lang="da-DK" dirty="0" smtClean="0">
                <a:latin typeface="Calibri" panose="020F0502020204030204" pitchFamily="34" charset="0"/>
                <a:ea typeface="Calibri" panose="020F0502020204030204" pitchFamily="34" charset="0"/>
              </a:rPr>
              <a:t> in </a:t>
            </a:r>
            <a:r>
              <a:rPr lang="da-DK" dirty="0" err="1" smtClean="0">
                <a:latin typeface="Calibri" panose="020F0502020204030204" pitchFamily="34" charset="0"/>
                <a:ea typeface="Calibri" panose="020F0502020204030204" pitchFamily="34" charset="0"/>
              </a:rPr>
              <a:t>Belgium</a:t>
            </a:r>
            <a:r>
              <a:rPr lang="da-DK" dirty="0" smtClean="0">
                <a:latin typeface="Calibri" panose="020F0502020204030204" pitchFamily="34" charset="0"/>
                <a:ea typeface="Calibri" panose="020F0502020204030204" pitchFamily="34" charset="0"/>
              </a:rPr>
              <a:t>?</a:t>
            </a:r>
          </a:p>
          <a:p>
            <a:pPr lvl="1"/>
            <a:r>
              <a:rPr lang="da-DK" dirty="0" err="1" smtClean="0">
                <a:latin typeface="Calibri" panose="020F0502020204030204" pitchFamily="34" charset="0"/>
                <a:ea typeface="Calibri" panose="020F0502020204030204" pitchFamily="34" charset="0"/>
              </a:rPr>
              <a:t>What</a:t>
            </a:r>
            <a:r>
              <a:rPr lang="da-DK" dirty="0" smtClean="0">
                <a:latin typeface="Calibri" panose="020F0502020204030204" pitchFamily="34" charset="0"/>
                <a:ea typeface="Calibri" panose="020F0502020204030204" pitchFamily="34" charset="0"/>
              </a:rPr>
              <a:t> </a:t>
            </a:r>
            <a:r>
              <a:rPr lang="da-DK" dirty="0" err="1" smtClean="0">
                <a:solidFill>
                  <a:srgbClr val="FFFF00"/>
                </a:solidFill>
                <a:latin typeface="Calibri" panose="020F0502020204030204" pitchFamily="34" charset="0"/>
                <a:ea typeface="Calibri" panose="020F0502020204030204" pitchFamily="34" charset="0"/>
              </a:rPr>
              <a:t>projects</a:t>
            </a:r>
            <a:r>
              <a:rPr lang="da-DK" dirty="0" smtClean="0">
                <a:latin typeface="Calibri" panose="020F0502020204030204" pitchFamily="34" charset="0"/>
                <a:ea typeface="Calibri" panose="020F0502020204030204" pitchFamily="34" charset="0"/>
              </a:rPr>
              <a:t> to </a:t>
            </a:r>
            <a:r>
              <a:rPr lang="da-DK" dirty="0" err="1" smtClean="0">
                <a:latin typeface="Calibri" panose="020F0502020204030204" pitchFamily="34" charset="0"/>
                <a:ea typeface="Calibri" panose="020F0502020204030204" pitchFamily="34" charset="0"/>
              </a:rPr>
              <a:t>initiate</a:t>
            </a:r>
            <a:r>
              <a:rPr lang="da-DK" dirty="0" smtClean="0">
                <a:latin typeface="Calibri" panose="020F0502020204030204" pitchFamily="34" charset="0"/>
                <a:ea typeface="Calibri" panose="020F0502020204030204" pitchFamily="34" charset="0"/>
              </a:rPr>
              <a:t>?</a:t>
            </a:r>
          </a:p>
          <a:p>
            <a:pPr lvl="1"/>
            <a:r>
              <a:rPr lang="da-DK" dirty="0" smtClean="0">
                <a:latin typeface="Calibri" panose="020F0502020204030204" pitchFamily="34" charset="0"/>
                <a:ea typeface="Calibri" panose="020F0502020204030204" pitchFamily="34" charset="0"/>
              </a:rPr>
              <a:t>With </a:t>
            </a:r>
            <a:r>
              <a:rPr lang="da-DK" dirty="0" err="1" smtClean="0">
                <a:solidFill>
                  <a:srgbClr val="FFFF00"/>
                </a:solidFill>
                <a:latin typeface="Calibri" panose="020F0502020204030204" pitchFamily="34" charset="0"/>
                <a:ea typeface="Calibri" panose="020F0502020204030204" pitchFamily="34" charset="0"/>
              </a:rPr>
              <a:t>whom</a:t>
            </a:r>
            <a:r>
              <a:rPr lang="da-DK" dirty="0" smtClean="0">
                <a:latin typeface="Calibri" panose="020F0502020204030204" pitchFamily="34" charset="0"/>
                <a:ea typeface="Calibri" panose="020F0502020204030204" pitchFamily="34" charset="0"/>
              </a:rPr>
              <a:t> to </a:t>
            </a:r>
            <a:r>
              <a:rPr lang="da-DK" dirty="0" err="1" smtClean="0">
                <a:latin typeface="Calibri" panose="020F0502020204030204" pitchFamily="34" charset="0"/>
                <a:ea typeface="Calibri" panose="020F0502020204030204" pitchFamily="34" charset="0"/>
              </a:rPr>
              <a:t>cooperate</a:t>
            </a:r>
            <a:r>
              <a:rPr lang="da-DK" dirty="0" smtClean="0">
                <a:latin typeface="Calibri" panose="020F0502020204030204" pitchFamily="34" charset="0"/>
                <a:ea typeface="Calibri" panose="020F0502020204030204" pitchFamily="34" charset="0"/>
              </a:rPr>
              <a:t>?</a:t>
            </a:r>
          </a:p>
          <a:p>
            <a:pPr lvl="1"/>
            <a:r>
              <a:rPr lang="da-DK" dirty="0" smtClean="0">
                <a:solidFill>
                  <a:srgbClr val="FFFF00"/>
                </a:solidFill>
                <a:latin typeface="Calibri" panose="020F0502020204030204" pitchFamily="34" charset="0"/>
                <a:ea typeface="Calibri" panose="020F0502020204030204" pitchFamily="34" charset="0"/>
              </a:rPr>
              <a:t>Creation of </a:t>
            </a:r>
            <a:r>
              <a:rPr lang="da-DK" dirty="0" err="1" smtClean="0">
                <a:solidFill>
                  <a:srgbClr val="FFFF00"/>
                </a:solidFill>
                <a:latin typeface="Calibri" panose="020F0502020204030204" pitchFamily="34" charset="0"/>
                <a:ea typeface="Calibri" panose="020F0502020204030204" pitchFamily="34" charset="0"/>
              </a:rPr>
              <a:t>network</a:t>
            </a:r>
            <a:r>
              <a:rPr lang="da-DK" dirty="0" smtClean="0">
                <a:solidFill>
                  <a:srgbClr val="FFFF00"/>
                </a:solidFill>
                <a:latin typeface="Calibri" panose="020F0502020204030204" pitchFamily="34" charset="0"/>
                <a:ea typeface="Calibri" panose="020F0502020204030204" pitchFamily="34" charset="0"/>
              </a:rPr>
              <a:t> </a:t>
            </a:r>
            <a:r>
              <a:rPr lang="da-DK" dirty="0" smtClean="0">
                <a:latin typeface="Calibri" panose="020F0502020204030204" pitchFamily="34" charset="0"/>
                <a:ea typeface="Calibri" panose="020F0502020204030204" pitchFamily="34" charset="0"/>
              </a:rPr>
              <a:t>(</a:t>
            </a:r>
            <a:r>
              <a:rPr lang="da-DK" dirty="0" err="1" smtClean="0">
                <a:latin typeface="Calibri" panose="020F0502020204030204" pitchFamily="34" charset="0"/>
                <a:ea typeface="Calibri" panose="020F0502020204030204" pitchFamily="34" charset="0"/>
              </a:rPr>
              <a:t>steering</a:t>
            </a:r>
            <a:r>
              <a:rPr lang="da-DK" dirty="0" smtClean="0">
                <a:latin typeface="Calibri" panose="020F0502020204030204" pitchFamily="34" charset="0"/>
                <a:ea typeface="Calibri" panose="020F0502020204030204" pitchFamily="34" charset="0"/>
              </a:rPr>
              <a:t> </a:t>
            </a:r>
            <a:r>
              <a:rPr lang="da-DK" dirty="0" err="1" smtClean="0">
                <a:latin typeface="Calibri" panose="020F0502020204030204" pitchFamily="34" charset="0"/>
                <a:ea typeface="Calibri" panose="020F0502020204030204" pitchFamily="34" charset="0"/>
              </a:rPr>
              <a:t>commite</a:t>
            </a:r>
            <a:r>
              <a:rPr lang="da-DK" dirty="0" smtClean="0">
                <a:latin typeface="Calibri" panose="020F0502020204030204" pitchFamily="34" charset="0"/>
                <a:ea typeface="Calibri" panose="020F0502020204030204" pitchFamily="34" charset="0"/>
              </a:rPr>
              <a:t>? </a:t>
            </a:r>
            <a:r>
              <a:rPr lang="da-DK" dirty="0" err="1" smtClean="0">
                <a:latin typeface="Calibri" panose="020F0502020204030204" pitchFamily="34" charset="0"/>
                <a:ea typeface="Calibri" panose="020F0502020204030204" pitchFamily="34" charset="0"/>
              </a:rPr>
              <a:t>Economy</a:t>
            </a:r>
            <a:r>
              <a:rPr lang="da-DK" dirty="0" smtClean="0">
                <a:latin typeface="Calibri" panose="020F0502020204030204" pitchFamily="34" charset="0"/>
                <a:ea typeface="Calibri" panose="020F0502020204030204" pitchFamily="34" charset="0"/>
              </a:rPr>
              <a:t>) </a:t>
            </a:r>
          </a:p>
          <a:p>
            <a:pPr lvl="1"/>
            <a:r>
              <a:rPr lang="da-DK" dirty="0" err="1" smtClean="0">
                <a:latin typeface="Calibri" panose="020F0502020204030204" pitchFamily="34" charset="0"/>
                <a:ea typeface="Calibri" panose="020F0502020204030204" pitchFamily="34" charset="0"/>
              </a:rPr>
              <a:t>What</a:t>
            </a:r>
            <a:r>
              <a:rPr lang="da-DK" dirty="0" smtClean="0">
                <a:latin typeface="Calibri" panose="020F0502020204030204" pitchFamily="34" charset="0"/>
                <a:ea typeface="Calibri" panose="020F0502020204030204" pitchFamily="34" charset="0"/>
              </a:rPr>
              <a:t> </a:t>
            </a:r>
            <a:r>
              <a:rPr lang="da-DK" dirty="0" err="1" smtClean="0">
                <a:latin typeface="Calibri" panose="020F0502020204030204" pitchFamily="34" charset="0"/>
                <a:ea typeface="Calibri" panose="020F0502020204030204" pitchFamily="34" charset="0"/>
              </a:rPr>
              <a:t>are</a:t>
            </a:r>
            <a:r>
              <a:rPr lang="da-DK" dirty="0" smtClean="0">
                <a:latin typeface="Calibri" panose="020F0502020204030204" pitchFamily="34" charset="0"/>
                <a:ea typeface="Calibri" panose="020F0502020204030204" pitchFamily="34" charset="0"/>
              </a:rPr>
              <a:t> the major </a:t>
            </a:r>
            <a:r>
              <a:rPr lang="da-DK" dirty="0" err="1" smtClean="0">
                <a:solidFill>
                  <a:srgbClr val="FFFF00"/>
                </a:solidFill>
                <a:latin typeface="Calibri" panose="020F0502020204030204" pitchFamily="34" charset="0"/>
                <a:ea typeface="Calibri" panose="020F0502020204030204" pitchFamily="34" charset="0"/>
              </a:rPr>
              <a:t>obstacles</a:t>
            </a:r>
            <a:r>
              <a:rPr lang="da-DK" dirty="0" smtClean="0">
                <a:latin typeface="Calibri" panose="020F0502020204030204" pitchFamily="34" charset="0"/>
                <a:ea typeface="Calibri" panose="020F0502020204030204" pitchFamily="34" charset="0"/>
              </a:rPr>
              <a:t> for </a:t>
            </a:r>
            <a:r>
              <a:rPr lang="da-DK" dirty="0" err="1" smtClean="0">
                <a:latin typeface="Calibri" panose="020F0502020204030204" pitchFamily="34" charset="0"/>
                <a:ea typeface="Calibri" panose="020F0502020204030204" pitchFamily="34" charset="0"/>
              </a:rPr>
              <a:t>your</a:t>
            </a:r>
            <a:r>
              <a:rPr lang="da-DK" dirty="0" smtClean="0">
                <a:latin typeface="Calibri" panose="020F0502020204030204" pitchFamily="34" charset="0"/>
                <a:ea typeface="Calibri" panose="020F0502020204030204" pitchFamily="34" charset="0"/>
              </a:rPr>
              <a:t> </a:t>
            </a:r>
            <a:r>
              <a:rPr lang="da-DK" dirty="0" err="1" smtClean="0">
                <a:latin typeface="Calibri" panose="020F0502020204030204" pitchFamily="34" charset="0"/>
                <a:ea typeface="Calibri" panose="020F0502020204030204" pitchFamily="34" charset="0"/>
              </a:rPr>
              <a:t>dream</a:t>
            </a:r>
            <a:r>
              <a:rPr lang="da-DK" dirty="0">
                <a:latin typeface="Calibri" panose="020F0502020204030204" pitchFamily="34" charset="0"/>
                <a:ea typeface="Calibri" panose="020F0502020204030204" pitchFamily="34" charset="0"/>
              </a:rPr>
              <a:t> </a:t>
            </a:r>
            <a:r>
              <a:rPr lang="da-DK" dirty="0" smtClean="0">
                <a:latin typeface="Calibri" panose="020F0502020204030204" pitchFamily="34" charset="0"/>
                <a:ea typeface="Calibri" panose="020F0502020204030204" pitchFamily="34" charset="0"/>
              </a:rPr>
              <a:t>to </a:t>
            </a:r>
            <a:r>
              <a:rPr lang="da-DK" dirty="0" err="1" smtClean="0">
                <a:latin typeface="Calibri" panose="020F0502020204030204" pitchFamily="34" charset="0"/>
                <a:ea typeface="Calibri" panose="020F0502020204030204" pitchFamily="34" charset="0"/>
              </a:rPr>
              <a:t>come</a:t>
            </a:r>
            <a:r>
              <a:rPr lang="da-DK" dirty="0" smtClean="0">
                <a:latin typeface="Calibri" panose="020F0502020204030204" pitchFamily="34" charset="0"/>
                <a:ea typeface="Calibri" panose="020F0502020204030204" pitchFamily="34" charset="0"/>
              </a:rPr>
              <a:t> true?  </a:t>
            </a:r>
            <a:endParaRPr lang="en-GB" dirty="0"/>
          </a:p>
        </p:txBody>
      </p:sp>
      <p:sp>
        <p:nvSpPr>
          <p:cNvPr id="5" name="Date Placeholder 4"/>
          <p:cNvSpPr>
            <a:spLocks noGrp="1"/>
          </p:cNvSpPr>
          <p:nvPr>
            <p:ph type="dt" sz="half" idx="10"/>
          </p:nvPr>
        </p:nvSpPr>
        <p:spPr/>
        <p:txBody>
          <a:bodyPr/>
          <a:lstStyle/>
          <a:p>
            <a:fld id="{2AD08259-92F1-4C32-A312-C73CE2167131}" type="datetime1">
              <a:rPr lang="da-DK" smtClean="0"/>
              <a:t>22-01-2025</a:t>
            </a:fld>
            <a:endParaRPr lang="da-DK" dirty="0"/>
          </a:p>
        </p:txBody>
      </p:sp>
      <p:sp>
        <p:nvSpPr>
          <p:cNvPr id="6" name="Slide Number Placeholder 5"/>
          <p:cNvSpPr>
            <a:spLocks noGrp="1"/>
          </p:cNvSpPr>
          <p:nvPr>
            <p:ph type="sldNum" sz="quarter" idx="12"/>
          </p:nvPr>
        </p:nvSpPr>
        <p:spPr/>
        <p:txBody>
          <a:bodyPr/>
          <a:lstStyle/>
          <a:p>
            <a:fld id="{091A926C-488A-4E3E-9C21-57CAA120E114}" type="slidenum">
              <a:rPr lang="da-DK" smtClean="0"/>
              <a:t>27</a:t>
            </a:fld>
            <a:endParaRPr lang="da-DK" dirty="0"/>
          </a:p>
        </p:txBody>
      </p:sp>
      <p:pic>
        <p:nvPicPr>
          <p:cNvPr id="10" name="Billede 4" descr="Et billede, der indeholder tekst&#10;&#10;Automatisk genereret beskrivelse">
            <a:extLst>
              <a:ext uri="{FF2B5EF4-FFF2-40B4-BE49-F238E27FC236}">
                <a16:creationId xmlns:a16="http://schemas.microsoft.com/office/drawing/2014/main" id="{38AA2A0E-8431-4741-86EB-74D21FB1D5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994" y="1357314"/>
            <a:ext cx="1664775" cy="1603384"/>
          </a:xfrm>
          <a:prstGeom prst="rect">
            <a:avLst/>
          </a:prstGeom>
        </p:spPr>
      </p:pic>
      <p:pic>
        <p:nvPicPr>
          <p:cNvPr id="11" name="Billede 4" descr="Et billede, der indeholder tekst&#10;&#10;Automatisk genereret beskrivelse">
            <a:extLst>
              <a:ext uri="{FF2B5EF4-FFF2-40B4-BE49-F238E27FC236}">
                <a16:creationId xmlns:a16="http://schemas.microsoft.com/office/drawing/2014/main" id="{38AA2A0E-8431-4741-86EB-74D21FB1D5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5612" y="2725625"/>
            <a:ext cx="1280729" cy="1233501"/>
          </a:xfrm>
          <a:prstGeom prst="rect">
            <a:avLst/>
          </a:prstGeom>
        </p:spPr>
      </p:pic>
      <p:pic>
        <p:nvPicPr>
          <p:cNvPr id="1026" name="Picture 2" descr="Fra irritation til samarbejde med 10 regler - lederweb"/>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6209585" y="4246818"/>
            <a:ext cx="2348343" cy="1323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024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smtClean="0"/>
              <a:t>Catching, discussing and planning </a:t>
            </a:r>
            <a:r>
              <a:rPr lang="en-GB" sz="1800" dirty="0" smtClean="0"/>
              <a:t>(21.30-22.00)</a:t>
            </a:r>
            <a:endParaRPr lang="en-GB" sz="1800" dirty="0"/>
          </a:p>
        </p:txBody>
      </p:sp>
      <p:sp>
        <p:nvSpPr>
          <p:cNvPr id="3" name="Content Placeholder 2"/>
          <p:cNvSpPr>
            <a:spLocks noGrp="1"/>
          </p:cNvSpPr>
          <p:nvPr>
            <p:ph sz="half" idx="1"/>
          </p:nvPr>
        </p:nvSpPr>
        <p:spPr>
          <a:xfrm>
            <a:off x="255722" y="1549831"/>
            <a:ext cx="8384583" cy="3766088"/>
          </a:xfrm>
        </p:spPr>
        <p:txBody>
          <a:bodyPr/>
          <a:lstStyle/>
          <a:p>
            <a:pPr marL="0" indent="0">
              <a:buNone/>
            </a:pPr>
            <a:r>
              <a:rPr lang="da-DK" sz="1400" dirty="0" smtClean="0">
                <a:latin typeface="Calibri" panose="020F0502020204030204" pitchFamily="34" charset="0"/>
                <a:ea typeface="Calibri" panose="020F0502020204030204" pitchFamily="34" charset="0"/>
              </a:rPr>
              <a:t>First </a:t>
            </a:r>
            <a:r>
              <a:rPr lang="da-DK" sz="1400" dirty="0" err="1" smtClean="0">
                <a:solidFill>
                  <a:srgbClr val="FFFF00"/>
                </a:solidFill>
                <a:latin typeface="Calibri" panose="020F0502020204030204" pitchFamily="34" charset="0"/>
                <a:ea typeface="Calibri" panose="020F0502020204030204" pitchFamily="34" charset="0"/>
              </a:rPr>
              <a:t>impression</a:t>
            </a:r>
            <a:r>
              <a:rPr lang="da-DK" sz="1400" dirty="0" smtClean="0">
                <a:latin typeface="Calibri" panose="020F0502020204030204" pitchFamily="34" charset="0"/>
                <a:ea typeface="Calibri" panose="020F0502020204030204" pitchFamily="34" charset="0"/>
              </a:rPr>
              <a:t> of </a:t>
            </a:r>
            <a:r>
              <a:rPr lang="da-DK" sz="1400" dirty="0" err="1" smtClean="0">
                <a:latin typeface="Calibri" panose="020F0502020204030204" pitchFamily="34" charset="0"/>
                <a:ea typeface="Calibri" panose="020F0502020204030204" pitchFamily="34" charset="0"/>
              </a:rPr>
              <a:t>presentation</a:t>
            </a:r>
            <a:r>
              <a:rPr lang="da-DK" sz="1400" dirty="0" smtClean="0">
                <a:latin typeface="Calibri" panose="020F0502020204030204" pitchFamily="34" charset="0"/>
                <a:ea typeface="Calibri" panose="020F0502020204030204" pitchFamily="34" charset="0"/>
              </a:rPr>
              <a:t>/Danish </a:t>
            </a:r>
            <a:r>
              <a:rPr lang="da-DK" sz="1400" dirty="0" err="1" smtClean="0">
                <a:latin typeface="Calibri" panose="020F0502020204030204" pitchFamily="34" charset="0"/>
                <a:ea typeface="Calibri" panose="020F0502020204030204" pitchFamily="34" charset="0"/>
              </a:rPr>
              <a:t>network</a:t>
            </a:r>
            <a:r>
              <a:rPr lang="da-DK" sz="1400" dirty="0" smtClean="0">
                <a:latin typeface="Calibri" panose="020F0502020204030204" pitchFamily="34" charset="0"/>
                <a:ea typeface="Calibri" panose="020F0502020204030204" pitchFamily="34" charset="0"/>
              </a:rPr>
              <a:t>?</a:t>
            </a:r>
          </a:p>
          <a:p>
            <a:pPr marL="0" indent="0">
              <a:buNone/>
            </a:pPr>
            <a:endParaRPr lang="da-DK" sz="1400" dirty="0" smtClean="0">
              <a:solidFill>
                <a:srgbClr val="FFFF00"/>
              </a:solidFill>
              <a:latin typeface="Calibri" panose="020F0502020204030204" pitchFamily="34" charset="0"/>
              <a:ea typeface="Calibri" panose="020F0502020204030204" pitchFamily="34" charset="0"/>
            </a:endParaRPr>
          </a:p>
          <a:p>
            <a:pPr marL="0" indent="0">
              <a:buNone/>
            </a:pPr>
            <a:r>
              <a:rPr lang="da-DK" sz="1400" dirty="0" err="1" smtClean="0">
                <a:solidFill>
                  <a:srgbClr val="FFFF00"/>
                </a:solidFill>
                <a:latin typeface="Calibri" panose="020F0502020204030204" pitchFamily="34" charset="0"/>
                <a:ea typeface="Calibri" panose="020F0502020204030204" pitchFamily="34" charset="0"/>
              </a:rPr>
              <a:t>Questions</a:t>
            </a:r>
            <a:r>
              <a:rPr lang="da-DK" sz="1400" dirty="0" smtClean="0">
                <a:solidFill>
                  <a:srgbClr val="FFFF00"/>
                </a:solidFill>
                <a:latin typeface="Calibri" panose="020F0502020204030204" pitchFamily="34" charset="0"/>
                <a:ea typeface="Calibri" panose="020F0502020204030204" pitchFamily="34" charset="0"/>
              </a:rPr>
              <a:t> </a:t>
            </a:r>
            <a:r>
              <a:rPr lang="da-DK" sz="1400" dirty="0" smtClean="0">
                <a:latin typeface="Calibri" panose="020F0502020204030204" pitchFamily="34" charset="0"/>
                <a:ea typeface="Calibri" panose="020F0502020204030204" pitchFamily="34" charset="0"/>
              </a:rPr>
              <a:t>to ask Lotte?</a:t>
            </a:r>
          </a:p>
          <a:p>
            <a:pPr marL="0" indent="0">
              <a:buNone/>
            </a:pPr>
            <a:endParaRPr lang="da-DK" sz="1400" dirty="0" smtClean="0">
              <a:latin typeface="Calibri" panose="020F0502020204030204" pitchFamily="34" charset="0"/>
              <a:ea typeface="Calibri" panose="020F0502020204030204" pitchFamily="34" charset="0"/>
            </a:endParaRPr>
          </a:p>
          <a:p>
            <a:pPr marL="0" indent="0">
              <a:buNone/>
            </a:pPr>
            <a:r>
              <a:rPr lang="da-DK" sz="1400" dirty="0" smtClean="0">
                <a:latin typeface="Calibri" panose="020F0502020204030204" pitchFamily="34" charset="0"/>
                <a:ea typeface="Calibri" panose="020F0502020204030204" pitchFamily="34" charset="0"/>
              </a:rPr>
              <a:t>The</a:t>
            </a:r>
            <a:r>
              <a:rPr lang="da-DK" sz="1400" dirty="0" smtClean="0">
                <a:solidFill>
                  <a:srgbClr val="FFFF00"/>
                </a:solidFill>
                <a:latin typeface="Calibri" panose="020F0502020204030204" pitchFamily="34" charset="0"/>
                <a:ea typeface="Calibri" panose="020F0502020204030204" pitchFamily="34" charset="0"/>
              </a:rPr>
              <a:t> </a:t>
            </a:r>
            <a:r>
              <a:rPr lang="da-DK" sz="1400" dirty="0" err="1" smtClean="0">
                <a:solidFill>
                  <a:srgbClr val="FFFF00"/>
                </a:solidFill>
                <a:latin typeface="Calibri" panose="020F0502020204030204" pitchFamily="34" charset="0"/>
                <a:ea typeface="Calibri" panose="020F0502020204030204" pitchFamily="34" charset="0"/>
              </a:rPr>
              <a:t>dream</a:t>
            </a:r>
            <a:r>
              <a:rPr lang="da-DK" sz="1400" dirty="0" smtClean="0">
                <a:latin typeface="Calibri" panose="020F0502020204030204" pitchFamily="34" charset="0"/>
                <a:ea typeface="Calibri" panose="020F0502020204030204" pitchFamily="34" charset="0"/>
              </a:rPr>
              <a:t>: </a:t>
            </a:r>
            <a:r>
              <a:rPr lang="da-DK" sz="1400" dirty="0" err="1" smtClean="0">
                <a:latin typeface="Calibri" panose="020F0502020204030204" pitchFamily="34" charset="0"/>
                <a:ea typeface="Calibri" panose="020F0502020204030204" pitchFamily="34" charset="0"/>
              </a:rPr>
              <a:t>Your</a:t>
            </a:r>
            <a:r>
              <a:rPr lang="da-DK" sz="1400" dirty="0" smtClean="0">
                <a:latin typeface="Calibri" panose="020F0502020204030204" pitchFamily="34" charset="0"/>
                <a:ea typeface="Calibri" panose="020F0502020204030204" pitchFamily="34" charset="0"/>
              </a:rPr>
              <a:t> </a:t>
            </a:r>
            <a:r>
              <a:rPr lang="da-DK" sz="1400" dirty="0" err="1" smtClean="0">
                <a:latin typeface="Calibri" panose="020F0502020204030204" pitchFamily="34" charset="0"/>
                <a:ea typeface="Calibri" panose="020F0502020204030204" pitchFamily="34" charset="0"/>
              </a:rPr>
              <a:t>own</a:t>
            </a:r>
            <a:r>
              <a:rPr lang="da-DK" sz="1400" dirty="0" smtClean="0">
                <a:latin typeface="Calibri" panose="020F0502020204030204" pitchFamily="34" charset="0"/>
                <a:ea typeface="Calibri" panose="020F0502020204030204" pitchFamily="34" charset="0"/>
              </a:rPr>
              <a:t> </a:t>
            </a:r>
            <a:r>
              <a:rPr lang="da-DK" sz="1400" dirty="0" err="1" smtClean="0">
                <a:latin typeface="Calibri" panose="020F0502020204030204" pitchFamily="34" charset="0"/>
                <a:ea typeface="Calibri" panose="020F0502020204030204" pitchFamily="34" charset="0"/>
              </a:rPr>
              <a:t>ideas</a:t>
            </a:r>
            <a:r>
              <a:rPr lang="da-DK" sz="1400" dirty="0" smtClean="0">
                <a:latin typeface="Calibri" panose="020F0502020204030204" pitchFamily="34" charset="0"/>
                <a:ea typeface="Calibri" panose="020F0502020204030204" pitchFamily="34" charset="0"/>
              </a:rPr>
              <a:t> for </a:t>
            </a:r>
            <a:r>
              <a:rPr lang="da-DK" sz="1400" dirty="0" err="1" smtClean="0">
                <a:latin typeface="Calibri" panose="020F0502020204030204" pitchFamily="34" charset="0"/>
                <a:ea typeface="Calibri" panose="020F0502020204030204" pitchFamily="34" charset="0"/>
              </a:rPr>
              <a:t>how</a:t>
            </a:r>
            <a:r>
              <a:rPr lang="da-DK" sz="1400" dirty="0" smtClean="0">
                <a:latin typeface="Calibri" panose="020F0502020204030204" pitchFamily="34" charset="0"/>
                <a:ea typeface="Calibri" panose="020F0502020204030204" pitchFamily="34" charset="0"/>
              </a:rPr>
              <a:t> to </a:t>
            </a:r>
            <a:r>
              <a:rPr lang="da-DK" sz="1400" dirty="0" err="1" smtClean="0">
                <a:latin typeface="Calibri" panose="020F0502020204030204" pitchFamily="34" charset="0"/>
                <a:ea typeface="Calibri" panose="020F0502020204030204" pitchFamily="34" charset="0"/>
              </a:rPr>
              <a:t>develop</a:t>
            </a:r>
            <a:r>
              <a:rPr lang="da-DK" sz="1400" dirty="0" smtClean="0">
                <a:latin typeface="Calibri" panose="020F0502020204030204" pitchFamily="34" charset="0"/>
                <a:ea typeface="Calibri" panose="020F0502020204030204" pitchFamily="34" charset="0"/>
              </a:rPr>
              <a:t> </a:t>
            </a:r>
            <a:r>
              <a:rPr lang="da-DK" sz="1400" dirty="0" err="1" smtClean="0">
                <a:latin typeface="Calibri" panose="020F0502020204030204" pitchFamily="34" charset="0"/>
                <a:ea typeface="Calibri" panose="020F0502020204030204" pitchFamily="34" charset="0"/>
              </a:rPr>
              <a:t>pharmacy</a:t>
            </a:r>
            <a:r>
              <a:rPr lang="da-DK" sz="1400" dirty="0" smtClean="0">
                <a:latin typeface="Calibri" panose="020F0502020204030204" pitchFamily="34" charset="0"/>
                <a:ea typeface="Calibri" panose="020F0502020204030204" pitchFamily="34" charset="0"/>
              </a:rPr>
              <a:t> </a:t>
            </a:r>
            <a:r>
              <a:rPr lang="da-DK" sz="1400" dirty="0" err="1" smtClean="0">
                <a:latin typeface="Calibri" panose="020F0502020204030204" pitchFamily="34" charset="0"/>
                <a:ea typeface="Calibri" panose="020F0502020204030204" pitchFamily="34" charset="0"/>
              </a:rPr>
              <a:t>practice</a:t>
            </a:r>
            <a:r>
              <a:rPr lang="da-DK" sz="1400" dirty="0" smtClean="0">
                <a:latin typeface="Calibri" panose="020F0502020204030204" pitchFamily="34" charset="0"/>
                <a:ea typeface="Calibri" panose="020F0502020204030204" pitchFamily="34" charset="0"/>
              </a:rPr>
              <a:t> in </a:t>
            </a:r>
            <a:r>
              <a:rPr lang="da-DK" sz="1400" dirty="0" err="1" smtClean="0">
                <a:latin typeface="Calibri" panose="020F0502020204030204" pitchFamily="34" charset="0"/>
                <a:ea typeface="Calibri" panose="020F0502020204030204" pitchFamily="34" charset="0"/>
              </a:rPr>
              <a:t>Belgium</a:t>
            </a:r>
            <a:r>
              <a:rPr lang="da-DK" sz="1400" dirty="0" smtClean="0">
                <a:latin typeface="Calibri" panose="020F0502020204030204" pitchFamily="34" charset="0"/>
                <a:ea typeface="Calibri" panose="020F0502020204030204" pitchFamily="34" charset="0"/>
              </a:rPr>
              <a:t>?</a:t>
            </a:r>
          </a:p>
          <a:p>
            <a:pPr marL="0" indent="0">
              <a:buNone/>
            </a:pPr>
            <a:endParaRPr lang="da-DK" sz="1400" dirty="0" smtClean="0">
              <a:latin typeface="Calibri" panose="020F0502020204030204" pitchFamily="34" charset="0"/>
              <a:ea typeface="Calibri" panose="020F0502020204030204" pitchFamily="34" charset="0"/>
            </a:endParaRPr>
          </a:p>
          <a:p>
            <a:pPr marL="0" indent="0">
              <a:buNone/>
            </a:pPr>
            <a:endParaRPr lang="da-DK" sz="1400" dirty="0" smtClean="0">
              <a:latin typeface="Calibri" panose="020F0502020204030204" pitchFamily="34" charset="0"/>
              <a:ea typeface="Calibri" panose="020F0502020204030204" pitchFamily="34" charset="0"/>
            </a:endParaRPr>
          </a:p>
          <a:p>
            <a:pPr marL="0" indent="0">
              <a:buNone/>
            </a:pPr>
            <a:r>
              <a:rPr lang="da-DK" sz="1400" dirty="0" err="1" smtClean="0">
                <a:latin typeface="Calibri" panose="020F0502020204030204" pitchFamily="34" charset="0"/>
                <a:ea typeface="Calibri" panose="020F0502020204030204" pitchFamily="34" charset="0"/>
              </a:rPr>
              <a:t>What</a:t>
            </a:r>
            <a:r>
              <a:rPr lang="da-DK" sz="1400" dirty="0" smtClean="0">
                <a:latin typeface="Calibri" panose="020F0502020204030204" pitchFamily="34" charset="0"/>
                <a:ea typeface="Calibri" panose="020F0502020204030204" pitchFamily="34" charset="0"/>
              </a:rPr>
              <a:t> </a:t>
            </a:r>
            <a:r>
              <a:rPr lang="da-DK" sz="1400" dirty="0" err="1" smtClean="0">
                <a:solidFill>
                  <a:srgbClr val="FFFF00"/>
                </a:solidFill>
                <a:latin typeface="Calibri" panose="020F0502020204030204" pitchFamily="34" charset="0"/>
                <a:ea typeface="Calibri" panose="020F0502020204030204" pitchFamily="34" charset="0"/>
              </a:rPr>
              <a:t>projects</a:t>
            </a:r>
            <a:r>
              <a:rPr lang="da-DK" sz="1400" dirty="0" smtClean="0">
                <a:latin typeface="Calibri" panose="020F0502020204030204" pitchFamily="34" charset="0"/>
                <a:ea typeface="Calibri" panose="020F0502020204030204" pitchFamily="34" charset="0"/>
              </a:rPr>
              <a:t> to </a:t>
            </a:r>
            <a:r>
              <a:rPr lang="da-DK" sz="1400" dirty="0" err="1" smtClean="0">
                <a:latin typeface="Calibri" panose="020F0502020204030204" pitchFamily="34" charset="0"/>
                <a:ea typeface="Calibri" panose="020F0502020204030204" pitchFamily="34" charset="0"/>
              </a:rPr>
              <a:t>initiate</a:t>
            </a:r>
            <a:r>
              <a:rPr lang="da-DK" sz="1400" dirty="0" smtClean="0">
                <a:latin typeface="Calibri" panose="020F0502020204030204" pitchFamily="34" charset="0"/>
                <a:ea typeface="Calibri" panose="020F0502020204030204" pitchFamily="34" charset="0"/>
              </a:rPr>
              <a:t>?</a:t>
            </a:r>
          </a:p>
          <a:p>
            <a:pPr marL="0" indent="0">
              <a:buNone/>
            </a:pPr>
            <a:endParaRPr lang="da-DK" sz="1400" dirty="0" smtClean="0">
              <a:latin typeface="Calibri" panose="020F0502020204030204" pitchFamily="34" charset="0"/>
              <a:ea typeface="Calibri" panose="020F0502020204030204" pitchFamily="34" charset="0"/>
            </a:endParaRPr>
          </a:p>
          <a:p>
            <a:pPr marL="0" indent="0">
              <a:buNone/>
            </a:pPr>
            <a:endParaRPr lang="da-DK" sz="1400" dirty="0">
              <a:latin typeface="Calibri" panose="020F0502020204030204" pitchFamily="34" charset="0"/>
              <a:ea typeface="Calibri" panose="020F0502020204030204" pitchFamily="34" charset="0"/>
            </a:endParaRPr>
          </a:p>
          <a:p>
            <a:pPr marL="0" indent="0">
              <a:buNone/>
            </a:pPr>
            <a:r>
              <a:rPr lang="da-DK" sz="1400" dirty="0" smtClean="0">
                <a:latin typeface="Calibri" panose="020F0502020204030204" pitchFamily="34" charset="0"/>
                <a:ea typeface="Calibri" panose="020F0502020204030204" pitchFamily="34" charset="0"/>
              </a:rPr>
              <a:t>With </a:t>
            </a:r>
            <a:r>
              <a:rPr lang="da-DK" sz="1400" dirty="0" err="1" smtClean="0">
                <a:solidFill>
                  <a:srgbClr val="FFFF00"/>
                </a:solidFill>
                <a:latin typeface="Calibri" panose="020F0502020204030204" pitchFamily="34" charset="0"/>
                <a:ea typeface="Calibri" panose="020F0502020204030204" pitchFamily="34" charset="0"/>
              </a:rPr>
              <a:t>whom</a:t>
            </a:r>
            <a:r>
              <a:rPr lang="da-DK" sz="1400" dirty="0" smtClean="0">
                <a:latin typeface="Calibri" panose="020F0502020204030204" pitchFamily="34" charset="0"/>
                <a:ea typeface="Calibri" panose="020F0502020204030204" pitchFamily="34" charset="0"/>
              </a:rPr>
              <a:t> to </a:t>
            </a:r>
            <a:r>
              <a:rPr lang="da-DK" sz="1400" dirty="0" err="1" smtClean="0">
                <a:latin typeface="Calibri" panose="020F0502020204030204" pitchFamily="34" charset="0"/>
                <a:ea typeface="Calibri" panose="020F0502020204030204" pitchFamily="34" charset="0"/>
              </a:rPr>
              <a:t>cooperate</a:t>
            </a:r>
            <a:r>
              <a:rPr lang="da-DK" sz="1400" dirty="0" smtClean="0">
                <a:latin typeface="Calibri" panose="020F0502020204030204" pitchFamily="34" charset="0"/>
                <a:ea typeface="Calibri" panose="020F0502020204030204" pitchFamily="34" charset="0"/>
              </a:rPr>
              <a:t>?</a:t>
            </a:r>
          </a:p>
        </p:txBody>
      </p:sp>
      <p:sp>
        <p:nvSpPr>
          <p:cNvPr id="5" name="Date Placeholder 4"/>
          <p:cNvSpPr>
            <a:spLocks noGrp="1"/>
          </p:cNvSpPr>
          <p:nvPr>
            <p:ph type="dt" sz="half" idx="10"/>
          </p:nvPr>
        </p:nvSpPr>
        <p:spPr/>
        <p:txBody>
          <a:bodyPr/>
          <a:lstStyle/>
          <a:p>
            <a:fld id="{2AD08259-92F1-4C32-A312-C73CE2167131}" type="datetime1">
              <a:rPr lang="da-DK" smtClean="0"/>
              <a:t>22-01-2025</a:t>
            </a:fld>
            <a:endParaRPr lang="da-DK" dirty="0"/>
          </a:p>
        </p:txBody>
      </p:sp>
      <p:sp>
        <p:nvSpPr>
          <p:cNvPr id="6" name="Slide Number Placeholder 5"/>
          <p:cNvSpPr>
            <a:spLocks noGrp="1"/>
          </p:cNvSpPr>
          <p:nvPr>
            <p:ph type="sldNum" sz="quarter" idx="12"/>
          </p:nvPr>
        </p:nvSpPr>
        <p:spPr/>
        <p:txBody>
          <a:bodyPr/>
          <a:lstStyle/>
          <a:p>
            <a:fld id="{091A926C-488A-4E3E-9C21-57CAA120E114}" type="slidenum">
              <a:rPr lang="da-DK" smtClean="0"/>
              <a:t>28</a:t>
            </a:fld>
            <a:endParaRPr lang="da-DK" dirty="0"/>
          </a:p>
        </p:txBody>
      </p:sp>
    </p:spTree>
    <p:extLst>
      <p:ext uri="{BB962C8B-B14F-4D97-AF65-F5344CB8AC3E}">
        <p14:creationId xmlns:p14="http://schemas.microsoft.com/office/powerpoint/2010/main" val="582076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smtClean="0"/>
              <a:t>Catching, discussing and planning </a:t>
            </a:r>
            <a:r>
              <a:rPr lang="en-GB" sz="1800" dirty="0" smtClean="0"/>
              <a:t>(21.30-22.00)</a:t>
            </a:r>
            <a:endParaRPr lang="en-GB" sz="1800" dirty="0"/>
          </a:p>
        </p:txBody>
      </p:sp>
      <p:sp>
        <p:nvSpPr>
          <p:cNvPr id="3" name="Content Placeholder 2"/>
          <p:cNvSpPr>
            <a:spLocks noGrp="1"/>
          </p:cNvSpPr>
          <p:nvPr>
            <p:ph sz="half" idx="1"/>
          </p:nvPr>
        </p:nvSpPr>
        <p:spPr>
          <a:xfrm>
            <a:off x="255722" y="1549831"/>
            <a:ext cx="8384583" cy="3766088"/>
          </a:xfrm>
        </p:spPr>
        <p:txBody>
          <a:bodyPr/>
          <a:lstStyle/>
          <a:p>
            <a:pPr marL="0" indent="0">
              <a:buNone/>
            </a:pPr>
            <a:r>
              <a:rPr lang="da-DK" sz="1400" dirty="0" smtClean="0">
                <a:solidFill>
                  <a:srgbClr val="FFFF00"/>
                </a:solidFill>
                <a:latin typeface="Calibri" panose="020F0502020204030204" pitchFamily="34" charset="0"/>
                <a:ea typeface="Calibri" panose="020F0502020204030204" pitchFamily="34" charset="0"/>
              </a:rPr>
              <a:t>Creation of </a:t>
            </a:r>
            <a:r>
              <a:rPr lang="da-DK" sz="1400" dirty="0" err="1" smtClean="0">
                <a:solidFill>
                  <a:srgbClr val="FFFF00"/>
                </a:solidFill>
                <a:latin typeface="Calibri" panose="020F0502020204030204" pitchFamily="34" charset="0"/>
                <a:ea typeface="Calibri" panose="020F0502020204030204" pitchFamily="34" charset="0"/>
              </a:rPr>
              <a:t>network</a:t>
            </a:r>
            <a:r>
              <a:rPr lang="da-DK" sz="1400" dirty="0" smtClean="0">
                <a:solidFill>
                  <a:srgbClr val="FFFF00"/>
                </a:solidFill>
                <a:latin typeface="Calibri" panose="020F0502020204030204" pitchFamily="34" charset="0"/>
                <a:ea typeface="Calibri" panose="020F0502020204030204" pitchFamily="34" charset="0"/>
              </a:rPr>
              <a:t> </a:t>
            </a:r>
            <a:r>
              <a:rPr lang="da-DK" sz="1400" dirty="0" smtClean="0">
                <a:latin typeface="Calibri" panose="020F0502020204030204" pitchFamily="34" charset="0"/>
                <a:ea typeface="Calibri" panose="020F0502020204030204" pitchFamily="34" charset="0"/>
              </a:rPr>
              <a:t>(</a:t>
            </a:r>
            <a:r>
              <a:rPr lang="da-DK" sz="1400" dirty="0" err="1" smtClean="0">
                <a:latin typeface="Calibri" panose="020F0502020204030204" pitchFamily="34" charset="0"/>
                <a:ea typeface="Calibri" panose="020F0502020204030204" pitchFamily="34" charset="0"/>
              </a:rPr>
              <a:t>steering</a:t>
            </a:r>
            <a:r>
              <a:rPr lang="da-DK" sz="1400" dirty="0" smtClean="0">
                <a:latin typeface="Calibri" panose="020F0502020204030204" pitchFamily="34" charset="0"/>
                <a:ea typeface="Calibri" panose="020F0502020204030204" pitchFamily="34" charset="0"/>
              </a:rPr>
              <a:t> </a:t>
            </a:r>
            <a:r>
              <a:rPr lang="da-DK" sz="1400" dirty="0" err="1" smtClean="0">
                <a:latin typeface="Calibri" panose="020F0502020204030204" pitchFamily="34" charset="0"/>
                <a:ea typeface="Calibri" panose="020F0502020204030204" pitchFamily="34" charset="0"/>
              </a:rPr>
              <a:t>commite</a:t>
            </a:r>
            <a:r>
              <a:rPr lang="da-DK" sz="1400" dirty="0" smtClean="0">
                <a:latin typeface="Calibri" panose="020F0502020204030204" pitchFamily="34" charset="0"/>
                <a:ea typeface="Calibri" panose="020F0502020204030204" pitchFamily="34" charset="0"/>
              </a:rPr>
              <a:t>? </a:t>
            </a:r>
            <a:r>
              <a:rPr lang="da-DK" sz="1400" dirty="0" err="1" smtClean="0">
                <a:latin typeface="Calibri" panose="020F0502020204030204" pitchFamily="34" charset="0"/>
                <a:ea typeface="Calibri" panose="020F0502020204030204" pitchFamily="34" charset="0"/>
              </a:rPr>
              <a:t>Economy</a:t>
            </a:r>
            <a:r>
              <a:rPr lang="da-DK" sz="1400" dirty="0" smtClean="0">
                <a:latin typeface="Calibri" panose="020F0502020204030204" pitchFamily="34" charset="0"/>
                <a:ea typeface="Calibri" panose="020F0502020204030204" pitchFamily="34" charset="0"/>
              </a:rPr>
              <a:t>) </a:t>
            </a:r>
          </a:p>
          <a:p>
            <a:pPr marL="0" indent="0">
              <a:buNone/>
            </a:pPr>
            <a:endParaRPr lang="da-DK" sz="1400" dirty="0" smtClean="0">
              <a:latin typeface="Calibri" panose="020F0502020204030204" pitchFamily="34" charset="0"/>
              <a:ea typeface="Calibri" panose="020F0502020204030204" pitchFamily="34" charset="0"/>
            </a:endParaRPr>
          </a:p>
          <a:p>
            <a:pPr marL="0" indent="0">
              <a:buNone/>
            </a:pPr>
            <a:endParaRPr lang="da-DK" sz="1400" dirty="0" smtClean="0">
              <a:latin typeface="Calibri" panose="020F0502020204030204" pitchFamily="34" charset="0"/>
              <a:ea typeface="Calibri" panose="020F0502020204030204" pitchFamily="34" charset="0"/>
            </a:endParaRPr>
          </a:p>
          <a:p>
            <a:pPr marL="0" indent="0">
              <a:buNone/>
            </a:pPr>
            <a:r>
              <a:rPr lang="da-DK" sz="1400" dirty="0" err="1" smtClean="0">
                <a:latin typeface="Calibri" panose="020F0502020204030204" pitchFamily="34" charset="0"/>
                <a:ea typeface="Calibri" panose="020F0502020204030204" pitchFamily="34" charset="0"/>
              </a:rPr>
              <a:t>What</a:t>
            </a:r>
            <a:r>
              <a:rPr lang="da-DK" sz="1400" dirty="0" smtClean="0">
                <a:latin typeface="Calibri" panose="020F0502020204030204" pitchFamily="34" charset="0"/>
                <a:ea typeface="Calibri" panose="020F0502020204030204" pitchFamily="34" charset="0"/>
              </a:rPr>
              <a:t> </a:t>
            </a:r>
            <a:r>
              <a:rPr lang="da-DK" sz="1400" dirty="0" err="1" smtClean="0">
                <a:latin typeface="Calibri" panose="020F0502020204030204" pitchFamily="34" charset="0"/>
                <a:ea typeface="Calibri" panose="020F0502020204030204" pitchFamily="34" charset="0"/>
              </a:rPr>
              <a:t>are</a:t>
            </a:r>
            <a:r>
              <a:rPr lang="da-DK" sz="1400" dirty="0" smtClean="0">
                <a:latin typeface="Calibri" panose="020F0502020204030204" pitchFamily="34" charset="0"/>
                <a:ea typeface="Calibri" panose="020F0502020204030204" pitchFamily="34" charset="0"/>
              </a:rPr>
              <a:t> the major </a:t>
            </a:r>
            <a:r>
              <a:rPr lang="da-DK" sz="1400" dirty="0" err="1" smtClean="0">
                <a:solidFill>
                  <a:srgbClr val="FFFF00"/>
                </a:solidFill>
                <a:latin typeface="Calibri" panose="020F0502020204030204" pitchFamily="34" charset="0"/>
                <a:ea typeface="Calibri" panose="020F0502020204030204" pitchFamily="34" charset="0"/>
              </a:rPr>
              <a:t>obstacles</a:t>
            </a:r>
            <a:r>
              <a:rPr lang="da-DK" sz="1400" dirty="0" smtClean="0">
                <a:latin typeface="Calibri" panose="020F0502020204030204" pitchFamily="34" charset="0"/>
                <a:ea typeface="Calibri" panose="020F0502020204030204" pitchFamily="34" charset="0"/>
              </a:rPr>
              <a:t> for </a:t>
            </a:r>
            <a:r>
              <a:rPr lang="da-DK" sz="1400" dirty="0" err="1" smtClean="0">
                <a:latin typeface="Calibri" panose="020F0502020204030204" pitchFamily="34" charset="0"/>
                <a:ea typeface="Calibri" panose="020F0502020204030204" pitchFamily="34" charset="0"/>
              </a:rPr>
              <a:t>your</a:t>
            </a:r>
            <a:r>
              <a:rPr lang="da-DK" sz="1400" dirty="0" smtClean="0">
                <a:latin typeface="Calibri" panose="020F0502020204030204" pitchFamily="34" charset="0"/>
                <a:ea typeface="Calibri" panose="020F0502020204030204" pitchFamily="34" charset="0"/>
              </a:rPr>
              <a:t> </a:t>
            </a:r>
            <a:r>
              <a:rPr lang="da-DK" sz="1400" dirty="0" err="1" smtClean="0">
                <a:latin typeface="Calibri" panose="020F0502020204030204" pitchFamily="34" charset="0"/>
                <a:ea typeface="Calibri" panose="020F0502020204030204" pitchFamily="34" charset="0"/>
              </a:rPr>
              <a:t>dream</a:t>
            </a:r>
            <a:r>
              <a:rPr lang="da-DK" sz="1400" dirty="0">
                <a:latin typeface="Calibri" panose="020F0502020204030204" pitchFamily="34" charset="0"/>
                <a:ea typeface="Calibri" panose="020F0502020204030204" pitchFamily="34" charset="0"/>
              </a:rPr>
              <a:t> </a:t>
            </a:r>
            <a:r>
              <a:rPr lang="da-DK" sz="1400" dirty="0" smtClean="0">
                <a:latin typeface="Calibri" panose="020F0502020204030204" pitchFamily="34" charset="0"/>
                <a:ea typeface="Calibri" panose="020F0502020204030204" pitchFamily="34" charset="0"/>
              </a:rPr>
              <a:t>to </a:t>
            </a:r>
            <a:r>
              <a:rPr lang="da-DK" sz="1400" dirty="0" err="1" smtClean="0">
                <a:latin typeface="Calibri" panose="020F0502020204030204" pitchFamily="34" charset="0"/>
                <a:ea typeface="Calibri" panose="020F0502020204030204" pitchFamily="34" charset="0"/>
              </a:rPr>
              <a:t>come</a:t>
            </a:r>
            <a:r>
              <a:rPr lang="da-DK" sz="1400" dirty="0" smtClean="0">
                <a:latin typeface="Calibri" panose="020F0502020204030204" pitchFamily="34" charset="0"/>
                <a:ea typeface="Calibri" panose="020F0502020204030204" pitchFamily="34" charset="0"/>
              </a:rPr>
              <a:t> true?  </a:t>
            </a:r>
          </a:p>
          <a:p>
            <a:pPr marL="0" indent="0">
              <a:buNone/>
            </a:pPr>
            <a:endParaRPr lang="da-DK" sz="1400" dirty="0">
              <a:latin typeface="Calibri" panose="020F0502020204030204" pitchFamily="34" charset="0"/>
            </a:endParaRPr>
          </a:p>
          <a:p>
            <a:pPr marL="0" indent="0">
              <a:buNone/>
            </a:pPr>
            <a:endParaRPr lang="da-DK" sz="1400" dirty="0" smtClean="0">
              <a:latin typeface="Calibri" panose="020F0502020204030204" pitchFamily="34" charset="0"/>
            </a:endParaRPr>
          </a:p>
          <a:p>
            <a:pPr marL="0" indent="0">
              <a:buNone/>
            </a:pPr>
            <a:endParaRPr lang="da-DK" sz="1400" dirty="0">
              <a:latin typeface="Calibri" panose="020F0502020204030204" pitchFamily="34" charset="0"/>
            </a:endParaRPr>
          </a:p>
          <a:p>
            <a:pPr marL="0" indent="0">
              <a:buNone/>
            </a:pPr>
            <a:r>
              <a:rPr lang="da-DK" sz="1400" dirty="0" smtClean="0">
                <a:latin typeface="Calibri" panose="020F0502020204030204" pitchFamily="34" charset="0"/>
              </a:rPr>
              <a:t>N</a:t>
            </a:r>
            <a:r>
              <a:rPr lang="en-GB" sz="1400" dirty="0" err="1" smtClean="0"/>
              <a:t>ext</a:t>
            </a:r>
            <a:r>
              <a:rPr lang="en-GB" sz="1400" dirty="0" smtClean="0"/>
              <a:t> </a:t>
            </a:r>
            <a:r>
              <a:rPr lang="en-GB" sz="1400" dirty="0" smtClean="0">
                <a:solidFill>
                  <a:schemeClr val="accent5"/>
                </a:solidFill>
              </a:rPr>
              <a:t>step (planning)</a:t>
            </a:r>
            <a:r>
              <a:rPr lang="en-GB" sz="1400" dirty="0" smtClean="0"/>
              <a:t>?</a:t>
            </a:r>
            <a:endParaRPr lang="da-DK" sz="1400" dirty="0" smtClean="0">
              <a:latin typeface="Calibri" panose="020F0502020204030204" pitchFamily="34" charset="0"/>
            </a:endParaRPr>
          </a:p>
        </p:txBody>
      </p:sp>
      <p:sp>
        <p:nvSpPr>
          <p:cNvPr id="5" name="Date Placeholder 4"/>
          <p:cNvSpPr>
            <a:spLocks noGrp="1"/>
          </p:cNvSpPr>
          <p:nvPr>
            <p:ph type="dt" sz="half" idx="10"/>
          </p:nvPr>
        </p:nvSpPr>
        <p:spPr/>
        <p:txBody>
          <a:bodyPr/>
          <a:lstStyle/>
          <a:p>
            <a:fld id="{2AD08259-92F1-4C32-A312-C73CE2167131}" type="datetime1">
              <a:rPr lang="da-DK" smtClean="0"/>
              <a:t>22-01-2025</a:t>
            </a:fld>
            <a:endParaRPr lang="da-DK" dirty="0"/>
          </a:p>
        </p:txBody>
      </p:sp>
      <p:sp>
        <p:nvSpPr>
          <p:cNvPr id="6" name="Slide Number Placeholder 5"/>
          <p:cNvSpPr>
            <a:spLocks noGrp="1"/>
          </p:cNvSpPr>
          <p:nvPr>
            <p:ph type="sldNum" sz="quarter" idx="12"/>
          </p:nvPr>
        </p:nvSpPr>
        <p:spPr/>
        <p:txBody>
          <a:bodyPr/>
          <a:lstStyle/>
          <a:p>
            <a:fld id="{091A926C-488A-4E3E-9C21-57CAA120E114}" type="slidenum">
              <a:rPr lang="da-DK" smtClean="0"/>
              <a:t>29</a:t>
            </a:fld>
            <a:endParaRPr lang="da-DK" dirty="0"/>
          </a:p>
        </p:txBody>
      </p:sp>
    </p:spTree>
    <p:extLst>
      <p:ext uri="{BB962C8B-B14F-4D97-AF65-F5344CB8AC3E}">
        <p14:creationId xmlns:p14="http://schemas.microsoft.com/office/powerpoint/2010/main" val="3907448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219F3-EBEC-4665-8131-8E409DE99ADE}" type="datetime1">
              <a:rPr lang="da-DK" smtClean="0"/>
              <a:t>22-01-2025</a:t>
            </a:fld>
            <a:endParaRPr lang="da-DK" dirty="0"/>
          </a:p>
        </p:txBody>
      </p:sp>
      <p:sp>
        <p:nvSpPr>
          <p:cNvPr id="3" name="Slide Number Placeholder 2"/>
          <p:cNvSpPr>
            <a:spLocks noGrp="1"/>
          </p:cNvSpPr>
          <p:nvPr>
            <p:ph type="sldNum" sz="quarter" idx="12"/>
          </p:nvPr>
        </p:nvSpPr>
        <p:spPr/>
        <p:txBody>
          <a:bodyPr/>
          <a:lstStyle/>
          <a:p>
            <a:fld id="{091A926C-488A-4E3E-9C21-57CAA120E114}" type="slidenum">
              <a:rPr lang="da-DK" smtClean="0"/>
              <a:t>3</a:t>
            </a:fld>
            <a:endParaRPr lang="da-DK" dirty="0"/>
          </a:p>
        </p:txBody>
      </p:sp>
      <p:sp>
        <p:nvSpPr>
          <p:cNvPr id="4" name="Title 3"/>
          <p:cNvSpPr>
            <a:spLocks noGrp="1"/>
          </p:cNvSpPr>
          <p:nvPr>
            <p:ph type="title"/>
          </p:nvPr>
        </p:nvSpPr>
        <p:spPr/>
        <p:txBody>
          <a:bodyPr/>
          <a:lstStyle/>
          <a:p>
            <a:pPr algn="ctr"/>
            <a:r>
              <a:rPr lang="en-GB" sz="3200" dirty="0" smtClean="0"/>
              <a:t>Aim</a:t>
            </a:r>
            <a:endParaRPr lang="en-GB" sz="3200" dirty="0"/>
          </a:p>
        </p:txBody>
      </p:sp>
      <p:sp>
        <p:nvSpPr>
          <p:cNvPr id="5" name="Text Placeholder 4"/>
          <p:cNvSpPr>
            <a:spLocks noGrp="1"/>
          </p:cNvSpPr>
          <p:nvPr>
            <p:ph type="body" sz="quarter" idx="38"/>
          </p:nvPr>
        </p:nvSpPr>
        <p:spPr>
          <a:xfrm>
            <a:off x="302218" y="1092631"/>
            <a:ext cx="922148" cy="1034190"/>
          </a:xfrm>
        </p:spPr>
        <p:txBody>
          <a:bodyPr/>
          <a:lstStyle/>
          <a:p>
            <a:r>
              <a:rPr lang="en-GB" dirty="0" smtClean="0"/>
              <a:t>Informed you about the Danish Pharmacy Network</a:t>
            </a:r>
            <a:endParaRPr lang="en-GB" dirty="0"/>
          </a:p>
        </p:txBody>
      </p:sp>
      <p:sp>
        <p:nvSpPr>
          <p:cNvPr id="6" name="Text Placeholder 5"/>
          <p:cNvSpPr>
            <a:spLocks noGrp="1"/>
          </p:cNvSpPr>
          <p:nvPr>
            <p:ph type="body" sz="quarter" idx="39"/>
          </p:nvPr>
        </p:nvSpPr>
        <p:spPr>
          <a:xfrm>
            <a:off x="2069024" y="2085230"/>
            <a:ext cx="872351" cy="766458"/>
          </a:xfrm>
        </p:spPr>
        <p:txBody>
          <a:bodyPr/>
          <a:lstStyle/>
          <a:p>
            <a:r>
              <a:rPr lang="en-GB" dirty="0" smtClean="0"/>
              <a:t>Given you ideas for how to create and run </a:t>
            </a:r>
          </a:p>
          <a:p>
            <a:r>
              <a:rPr lang="en-GB" dirty="0" smtClean="0"/>
              <a:t>your own pharmacy network (projects)</a:t>
            </a:r>
          </a:p>
        </p:txBody>
      </p:sp>
      <p:sp>
        <p:nvSpPr>
          <p:cNvPr id="7" name="Text Placeholder 6"/>
          <p:cNvSpPr>
            <a:spLocks noGrp="1"/>
          </p:cNvSpPr>
          <p:nvPr>
            <p:ph type="body" sz="quarter" idx="40"/>
          </p:nvPr>
        </p:nvSpPr>
        <p:spPr>
          <a:xfrm>
            <a:off x="441722" y="3072470"/>
            <a:ext cx="782645" cy="724867"/>
          </a:xfrm>
        </p:spPr>
        <p:txBody>
          <a:bodyPr/>
          <a:lstStyle/>
          <a:p>
            <a:r>
              <a:rPr lang="en-GB" dirty="0" smtClean="0"/>
              <a:t> Connected you with new and “old” pharmacy friends…</a:t>
            </a:r>
            <a:endParaRPr lang="en-GB" dirty="0"/>
          </a:p>
        </p:txBody>
      </p:sp>
      <p:sp>
        <p:nvSpPr>
          <p:cNvPr id="8" name="Text Placeholder 7"/>
          <p:cNvSpPr>
            <a:spLocks noGrp="1"/>
          </p:cNvSpPr>
          <p:nvPr>
            <p:ph type="body" sz="quarter" idx="41"/>
          </p:nvPr>
        </p:nvSpPr>
        <p:spPr>
          <a:xfrm>
            <a:off x="2069025" y="3797336"/>
            <a:ext cx="705172" cy="642928"/>
          </a:xfrm>
        </p:spPr>
        <p:txBody>
          <a:bodyPr/>
          <a:lstStyle/>
          <a:p>
            <a:r>
              <a:rPr lang="en-GB" dirty="0"/>
              <a:t> </a:t>
            </a:r>
            <a:r>
              <a:rPr lang="en-GB" dirty="0" smtClean="0"/>
              <a:t>Additional aims?? </a:t>
            </a:r>
            <a:endParaRPr lang="en-GB" dirty="0"/>
          </a:p>
        </p:txBody>
      </p:sp>
      <p:sp>
        <p:nvSpPr>
          <p:cNvPr id="9" name="Text Placeholder 8"/>
          <p:cNvSpPr>
            <a:spLocks noGrp="1"/>
          </p:cNvSpPr>
          <p:nvPr>
            <p:ph type="body" sz="quarter" idx="42"/>
          </p:nvPr>
        </p:nvSpPr>
        <p:spPr/>
        <p:txBody>
          <a:bodyPr/>
          <a:lstStyle/>
          <a:p>
            <a:endParaRPr lang="en-GB"/>
          </a:p>
        </p:txBody>
      </p:sp>
    </p:spTree>
    <p:extLst>
      <p:ext uri="{BB962C8B-B14F-4D97-AF65-F5344CB8AC3E}">
        <p14:creationId xmlns:p14="http://schemas.microsoft.com/office/powerpoint/2010/main" val="2202179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00" y="526943"/>
            <a:ext cx="7995297" cy="3618853"/>
          </a:xfrm>
          <a:prstGeom prst="rect">
            <a:avLst/>
          </a:prstGeom>
        </p:spPr>
      </p:pic>
    </p:spTree>
    <p:extLst>
      <p:ext uri="{BB962C8B-B14F-4D97-AF65-F5344CB8AC3E}">
        <p14:creationId xmlns:p14="http://schemas.microsoft.com/office/powerpoint/2010/main" val="3151025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sz="3200" dirty="0" smtClean="0"/>
              <a:t>Presentation</a:t>
            </a:r>
            <a:endParaRPr lang="en-GB" sz="3200" dirty="0"/>
          </a:p>
        </p:txBody>
      </p:sp>
      <p:sp>
        <p:nvSpPr>
          <p:cNvPr id="4" name="Content Placeholder 3"/>
          <p:cNvSpPr>
            <a:spLocks noGrp="1"/>
          </p:cNvSpPr>
          <p:nvPr>
            <p:ph sz="half" idx="1"/>
          </p:nvPr>
        </p:nvSpPr>
        <p:spPr>
          <a:xfrm>
            <a:off x="4122548" y="1238250"/>
            <a:ext cx="4695987" cy="4013730"/>
          </a:xfrm>
        </p:spPr>
        <p:txBody>
          <a:bodyPr/>
          <a:lstStyle/>
          <a:p>
            <a:r>
              <a:rPr lang="en-GB" dirty="0" smtClean="0"/>
              <a:t>Why?</a:t>
            </a:r>
          </a:p>
          <a:p>
            <a:r>
              <a:rPr lang="en-GB" dirty="0" smtClean="0"/>
              <a:t>How (organization)</a:t>
            </a:r>
          </a:p>
          <a:p>
            <a:r>
              <a:rPr lang="en-GB" dirty="0" smtClean="0"/>
              <a:t>Why did/do we succeed?</a:t>
            </a:r>
          </a:p>
          <a:p>
            <a:r>
              <a:rPr lang="en-GB" dirty="0" smtClean="0"/>
              <a:t>Selected research projects</a:t>
            </a:r>
          </a:p>
          <a:p>
            <a:pPr lvl="0"/>
            <a:r>
              <a:rPr lang="en-GB" dirty="0">
                <a:solidFill>
                  <a:srgbClr val="FFFFFF"/>
                </a:solidFill>
              </a:rPr>
              <a:t>Finding us/our papers</a:t>
            </a:r>
          </a:p>
          <a:p>
            <a:pPr marL="270273" lvl="1" indent="0">
              <a:buNone/>
            </a:pPr>
            <a:endParaRPr lang="en-GB" dirty="0"/>
          </a:p>
        </p:txBody>
      </p:sp>
      <p:sp>
        <p:nvSpPr>
          <p:cNvPr id="5" name="Date Placeholder 4"/>
          <p:cNvSpPr>
            <a:spLocks noGrp="1"/>
          </p:cNvSpPr>
          <p:nvPr>
            <p:ph type="dt" sz="half" idx="10"/>
          </p:nvPr>
        </p:nvSpPr>
        <p:spPr/>
        <p:txBody>
          <a:bodyPr/>
          <a:lstStyle/>
          <a:p>
            <a:fld id="{F2C56D48-5B3F-4C59-A9D8-68D0A39D6CD2}" type="datetime1">
              <a:rPr lang="da-DK" smtClean="0"/>
              <a:t>22-01-2025</a:t>
            </a:fld>
            <a:endParaRPr lang="da-DK" dirty="0"/>
          </a:p>
        </p:txBody>
      </p:sp>
      <p:sp>
        <p:nvSpPr>
          <p:cNvPr id="6" name="Slide Number Placeholder 5"/>
          <p:cNvSpPr>
            <a:spLocks noGrp="1"/>
          </p:cNvSpPr>
          <p:nvPr>
            <p:ph type="sldNum" sz="quarter" idx="12"/>
          </p:nvPr>
        </p:nvSpPr>
        <p:spPr/>
        <p:txBody>
          <a:bodyPr/>
          <a:lstStyle/>
          <a:p>
            <a:fld id="{091A926C-488A-4E3E-9C21-57CAA120E114}" type="slidenum">
              <a:rPr lang="da-DK" smtClean="0"/>
              <a:t>5</a:t>
            </a:fld>
            <a:endParaRPr lang="da-DK" dirty="0"/>
          </a:p>
        </p:txBody>
      </p:sp>
      <p:pic>
        <p:nvPicPr>
          <p:cNvPr id="12" name="Picture Placeholder 11"/>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5544" b="5544"/>
          <a:stretch>
            <a:fillRect/>
          </a:stretch>
        </p:blipFill>
        <p:spPr>
          <a:xfrm>
            <a:off x="516530" y="1379349"/>
            <a:ext cx="3122020" cy="3392676"/>
          </a:xfrm>
        </p:spPr>
      </p:pic>
    </p:spTree>
    <p:extLst>
      <p:ext uri="{BB962C8B-B14F-4D97-AF65-F5344CB8AC3E}">
        <p14:creationId xmlns:p14="http://schemas.microsoft.com/office/powerpoint/2010/main" val="3711223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established in 2016</a:t>
            </a:r>
            <a:endParaRPr lang="en-GB" dirty="0"/>
          </a:p>
        </p:txBody>
      </p:sp>
      <p:sp>
        <p:nvSpPr>
          <p:cNvPr id="3" name="Content Placeholder 2"/>
          <p:cNvSpPr>
            <a:spLocks noGrp="1"/>
          </p:cNvSpPr>
          <p:nvPr>
            <p:ph idx="1"/>
          </p:nvPr>
        </p:nvSpPr>
        <p:spPr>
          <a:xfrm>
            <a:off x="294354" y="1022509"/>
            <a:ext cx="8489284" cy="4372172"/>
          </a:xfrm>
        </p:spPr>
        <p:txBody>
          <a:bodyPr/>
          <a:lstStyle/>
          <a:p>
            <a:pPr marL="0" indent="0">
              <a:buNone/>
            </a:pPr>
            <a:r>
              <a:rPr lang="en-GB" dirty="0" smtClean="0"/>
              <a:t>App. </a:t>
            </a:r>
            <a:r>
              <a:rPr lang="en-GB" b="1" dirty="0" smtClean="0"/>
              <a:t>100 pharmacies </a:t>
            </a:r>
            <a:r>
              <a:rPr lang="en-GB" dirty="0" smtClean="0"/>
              <a:t>are members</a:t>
            </a:r>
          </a:p>
          <a:p>
            <a:endParaRPr lang="en-GB" dirty="0"/>
          </a:p>
          <a:p>
            <a:endParaRPr lang="en-GB" dirty="0" smtClean="0"/>
          </a:p>
          <a:p>
            <a:endParaRPr lang="en-GB" dirty="0"/>
          </a:p>
          <a:p>
            <a:pPr marL="0" indent="0" algn="ctr">
              <a:buNone/>
            </a:pPr>
            <a:endParaRPr lang="en-GB" dirty="0" smtClean="0"/>
          </a:p>
          <a:p>
            <a:pPr marL="0" indent="0" algn="ctr">
              <a:buNone/>
            </a:pPr>
            <a:endParaRPr lang="en-GB" dirty="0"/>
          </a:p>
          <a:p>
            <a:pPr marL="0" indent="0" algn="ctr">
              <a:buNone/>
            </a:pPr>
            <a:endParaRPr lang="en-GB" dirty="0"/>
          </a:p>
          <a:p>
            <a:pPr marL="0" indent="0" algn="ctr">
              <a:buNone/>
            </a:pPr>
            <a:endParaRPr lang="en-GB" dirty="0" smtClean="0"/>
          </a:p>
          <a:p>
            <a:pPr marL="0" indent="0">
              <a:buNone/>
            </a:pPr>
            <a:r>
              <a:rPr lang="en-US" sz="1800" dirty="0" smtClean="0"/>
              <a:t>Aim: to </a:t>
            </a:r>
            <a:r>
              <a:rPr lang="en-US" sz="1800" dirty="0"/>
              <a:t>strengthen pharmacy practice and pharmacy practice research in Denmark by providing </a:t>
            </a:r>
            <a:r>
              <a:rPr lang="en-US" sz="1800" dirty="0">
                <a:solidFill>
                  <a:srgbClr val="FF0000"/>
                </a:solidFill>
              </a:rPr>
              <a:t>a forum </a:t>
            </a:r>
            <a:r>
              <a:rPr lang="en-US" sz="1800" dirty="0"/>
              <a:t>where researchers and representatives </a:t>
            </a:r>
            <a:r>
              <a:rPr lang="en-US" sz="1800" dirty="0" smtClean="0"/>
              <a:t>from </a:t>
            </a:r>
            <a:r>
              <a:rPr lang="en-US" sz="1800" dirty="0"/>
              <a:t>community pharmacies meet to share knowledge and support evidence-based community pharmacy practice. </a:t>
            </a:r>
            <a:endParaRPr lang="en-GB" sz="1800" dirty="0"/>
          </a:p>
        </p:txBody>
      </p:sp>
      <p:sp>
        <p:nvSpPr>
          <p:cNvPr id="4" name="Footer Placeholder 3"/>
          <p:cNvSpPr>
            <a:spLocks noGrp="1"/>
          </p:cNvSpPr>
          <p:nvPr>
            <p:ph type="ftr" sz="quarter" idx="3"/>
          </p:nvPr>
        </p:nvSpPr>
        <p:spPr/>
        <p:txBody>
          <a:bodyPr/>
          <a:lstStyle/>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039" y="1502957"/>
            <a:ext cx="3180657" cy="2434577"/>
          </a:xfrm>
          <a:prstGeom prst="rect">
            <a:avLst/>
          </a:prstGeom>
        </p:spPr>
      </p:pic>
    </p:spTree>
    <p:extLst>
      <p:ext uri="{BB962C8B-B14F-4D97-AF65-F5344CB8AC3E}">
        <p14:creationId xmlns:p14="http://schemas.microsoft.com/office/powerpoint/2010/main" val="2915474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A5BF5-169B-4FD0-9D46-3AF1B6362898}"/>
              </a:ext>
            </a:extLst>
          </p:cNvPr>
          <p:cNvSpPr>
            <a:spLocks noGrp="1"/>
          </p:cNvSpPr>
          <p:nvPr>
            <p:ph type="title"/>
          </p:nvPr>
        </p:nvSpPr>
        <p:spPr/>
        <p:txBody>
          <a:bodyPr/>
          <a:lstStyle/>
          <a:p>
            <a:r>
              <a:rPr lang="en-GB" dirty="0"/>
              <a:t>Community pharmacies in Denmark</a:t>
            </a:r>
          </a:p>
        </p:txBody>
      </p:sp>
      <p:sp>
        <p:nvSpPr>
          <p:cNvPr id="4" name="Pladsholder til sidefod 3">
            <a:extLst>
              <a:ext uri="{FF2B5EF4-FFF2-40B4-BE49-F238E27FC236}">
                <a16:creationId xmlns:a16="http://schemas.microsoft.com/office/drawing/2014/main" id="{33B6AC61-3929-4998-8FA9-A240326E13AE}"/>
              </a:ext>
            </a:extLst>
          </p:cNvPr>
          <p:cNvSpPr>
            <a:spLocks noGrp="1"/>
          </p:cNvSpPr>
          <p:nvPr>
            <p:ph type="ftr" sz="quarter" idx="3"/>
          </p:nvPr>
        </p:nvSpPr>
        <p:spPr/>
        <p:txBody>
          <a:bodyPr/>
          <a:lstStyle/>
          <a:p>
            <a:endParaRPr lang="da-DK" dirty="0"/>
          </a:p>
        </p:txBody>
      </p:sp>
      <p:sp>
        <p:nvSpPr>
          <p:cNvPr id="7" name="Tekstfelt 6">
            <a:extLst>
              <a:ext uri="{FF2B5EF4-FFF2-40B4-BE49-F238E27FC236}">
                <a16:creationId xmlns:a16="http://schemas.microsoft.com/office/drawing/2014/main" id="{252F3E60-3768-4D27-AFE8-F76441167B9F}"/>
              </a:ext>
            </a:extLst>
          </p:cNvPr>
          <p:cNvSpPr txBox="1"/>
          <p:nvPr/>
        </p:nvSpPr>
        <p:spPr>
          <a:xfrm>
            <a:off x="5022075" y="972661"/>
            <a:ext cx="3915295" cy="4064574"/>
          </a:xfrm>
          <a:prstGeom prst="rect">
            <a:avLst/>
          </a:prstGeom>
          <a:noFill/>
        </p:spPr>
        <p:txBody>
          <a:bodyPr wrap="square" rtlCol="0">
            <a:spAutoFit/>
          </a:bodyPr>
          <a:lstStyle/>
          <a:p>
            <a:r>
              <a:rPr lang="en-GB" sz="1800" dirty="0" smtClean="0"/>
              <a:t>More than 520 community </a:t>
            </a:r>
            <a:r>
              <a:rPr lang="en-GB" sz="1800" dirty="0"/>
              <a:t>pharmacies</a:t>
            </a:r>
          </a:p>
          <a:p>
            <a:r>
              <a:rPr lang="en-GB" sz="1800" dirty="0" smtClean="0"/>
              <a:t>197 </a:t>
            </a:r>
            <a:r>
              <a:rPr lang="en-GB" sz="1800" dirty="0"/>
              <a:t>pharmacy owners</a:t>
            </a:r>
          </a:p>
          <a:p>
            <a:endParaRPr lang="en-GB" sz="1800" dirty="0"/>
          </a:p>
          <a:p>
            <a:r>
              <a:rPr lang="en-GB" sz="1800" dirty="0"/>
              <a:t>12 staff per pharmacy</a:t>
            </a:r>
          </a:p>
          <a:p>
            <a:endParaRPr lang="en-GB" sz="1800" dirty="0"/>
          </a:p>
          <a:p>
            <a:r>
              <a:rPr lang="en-GB" sz="1800" dirty="0"/>
              <a:t>96,500 customer visits</a:t>
            </a:r>
          </a:p>
          <a:p>
            <a:r>
              <a:rPr lang="en-GB" sz="1800" dirty="0"/>
              <a:t>222 daily prescription customers</a:t>
            </a:r>
          </a:p>
          <a:p>
            <a:endParaRPr lang="en-GB" sz="1800" dirty="0"/>
          </a:p>
          <a:p>
            <a:r>
              <a:rPr lang="en-GB" sz="1800" dirty="0"/>
              <a:t>Turnover: DKK 25 million (EUR 3.3 million)</a:t>
            </a:r>
          </a:p>
          <a:p>
            <a:endParaRPr lang="da-DK" dirty="0"/>
          </a:p>
          <a:p>
            <a:endParaRPr lang="da-DK" dirty="0"/>
          </a:p>
          <a:p>
            <a:endParaRPr lang="da-DK" dirty="0"/>
          </a:p>
        </p:txBody>
      </p:sp>
      <p:pic>
        <p:nvPicPr>
          <p:cNvPr id="11" name="Billede 10">
            <a:extLst>
              <a:ext uri="{FF2B5EF4-FFF2-40B4-BE49-F238E27FC236}">
                <a16:creationId xmlns:a16="http://schemas.microsoft.com/office/drawing/2014/main" id="{CE6AF02D-CEED-4889-8633-0F2DEFC55F9E}"/>
              </a:ext>
            </a:extLst>
          </p:cNvPr>
          <p:cNvPicPr>
            <a:picLocks noChangeAspect="1"/>
          </p:cNvPicPr>
          <p:nvPr/>
        </p:nvPicPr>
        <p:blipFill>
          <a:blip r:embed="rId3"/>
          <a:stretch>
            <a:fillRect/>
          </a:stretch>
        </p:blipFill>
        <p:spPr>
          <a:xfrm>
            <a:off x="387423" y="972661"/>
            <a:ext cx="3824315" cy="4362482"/>
          </a:xfrm>
          <a:prstGeom prst="rect">
            <a:avLst/>
          </a:prstGeom>
        </p:spPr>
      </p:pic>
      <p:pic>
        <p:nvPicPr>
          <p:cNvPr id="13" name="Billede 12">
            <a:extLst>
              <a:ext uri="{FF2B5EF4-FFF2-40B4-BE49-F238E27FC236}">
                <a16:creationId xmlns:a16="http://schemas.microsoft.com/office/drawing/2014/main" id="{4CB29D52-23FF-4B9D-9375-57C95BD0CABD}"/>
              </a:ext>
            </a:extLst>
          </p:cNvPr>
          <p:cNvPicPr>
            <a:picLocks noChangeAspect="1"/>
          </p:cNvPicPr>
          <p:nvPr/>
        </p:nvPicPr>
        <p:blipFill>
          <a:blip r:embed="rId4"/>
          <a:stretch>
            <a:fillRect/>
          </a:stretch>
        </p:blipFill>
        <p:spPr>
          <a:xfrm>
            <a:off x="4605353" y="4351811"/>
            <a:ext cx="833444" cy="823919"/>
          </a:xfrm>
          <a:prstGeom prst="rect">
            <a:avLst/>
          </a:prstGeom>
        </p:spPr>
      </p:pic>
    </p:spTree>
    <p:extLst>
      <p:ext uri="{BB962C8B-B14F-4D97-AF65-F5344CB8AC3E}">
        <p14:creationId xmlns:p14="http://schemas.microsoft.com/office/powerpoint/2010/main" val="1119482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Organization I</a:t>
            </a:r>
            <a:endParaRPr lang="en-GB" dirty="0"/>
          </a:p>
        </p:txBody>
      </p:sp>
      <p:sp>
        <p:nvSpPr>
          <p:cNvPr id="3" name="Content Placeholder 2"/>
          <p:cNvSpPr>
            <a:spLocks noGrp="1"/>
          </p:cNvSpPr>
          <p:nvPr>
            <p:ph idx="1"/>
          </p:nvPr>
        </p:nvSpPr>
        <p:spPr>
          <a:xfrm>
            <a:off x="294354" y="997527"/>
            <a:ext cx="8481554" cy="4397153"/>
          </a:xfrm>
        </p:spPr>
        <p:txBody>
          <a:bodyPr/>
          <a:lstStyle/>
          <a:p>
            <a:r>
              <a:rPr lang="en-US" dirty="0"/>
              <a:t>Community pharmacy </a:t>
            </a:r>
            <a:r>
              <a:rPr lang="en-US" b="1" dirty="0"/>
              <a:t>owners</a:t>
            </a:r>
            <a:r>
              <a:rPr lang="en-US" dirty="0"/>
              <a:t> are members</a:t>
            </a:r>
          </a:p>
          <a:p>
            <a:pPr lvl="1"/>
            <a:r>
              <a:rPr lang="en-US" dirty="0"/>
              <a:t>Pharmacists and pharmacy technicians</a:t>
            </a:r>
            <a:br>
              <a:rPr lang="en-US" dirty="0"/>
            </a:br>
            <a:endParaRPr lang="en-US" dirty="0"/>
          </a:p>
          <a:p>
            <a:r>
              <a:rPr lang="en-US" dirty="0" smtClean="0"/>
              <a:t>Four </a:t>
            </a:r>
            <a:r>
              <a:rPr lang="en-US" dirty="0"/>
              <a:t>newsletters a year</a:t>
            </a:r>
            <a:br>
              <a:rPr lang="en-US" dirty="0"/>
            </a:br>
            <a:endParaRPr lang="en-US" dirty="0"/>
          </a:p>
          <a:p>
            <a:r>
              <a:rPr lang="en-US" dirty="0"/>
              <a:t>No financial support </a:t>
            </a:r>
            <a:endParaRPr lang="en-US" dirty="0" smtClean="0"/>
          </a:p>
          <a:p>
            <a:endParaRPr lang="en-US" dirty="0"/>
          </a:p>
          <a:p>
            <a:r>
              <a:rPr lang="en-US" dirty="0" smtClean="0"/>
              <a:t>Membership </a:t>
            </a:r>
            <a:r>
              <a:rPr lang="en-US" dirty="0"/>
              <a:t>is </a:t>
            </a:r>
            <a:r>
              <a:rPr lang="en-US" dirty="0" smtClean="0"/>
              <a:t>free</a:t>
            </a:r>
          </a:p>
          <a:p>
            <a:endParaRPr lang="en-US" dirty="0"/>
          </a:p>
          <a:p>
            <a:r>
              <a:rPr lang="en-US" dirty="0" smtClean="0"/>
              <a:t>Steering group</a:t>
            </a:r>
            <a:endParaRPr lang="en-US" dirty="0"/>
          </a:p>
          <a:p>
            <a:endParaRPr lang="en-GB" dirty="0"/>
          </a:p>
        </p:txBody>
      </p:sp>
      <p:sp>
        <p:nvSpPr>
          <p:cNvPr id="4" name="Footer Placeholder 3"/>
          <p:cNvSpPr>
            <a:spLocks noGrp="1"/>
          </p:cNvSpPr>
          <p:nvPr>
            <p:ph type="ftr" sz="quarter" idx="3"/>
          </p:nvPr>
        </p:nvSpPr>
        <p:spPr/>
        <p:txBody>
          <a:bodyPr/>
          <a:lstStyle/>
          <a:p>
            <a:endParaRPr lang="en-GB" dirty="0"/>
          </a:p>
        </p:txBody>
      </p:sp>
      <p:pic>
        <p:nvPicPr>
          <p:cNvPr id="5" name="Billede 4">
            <a:extLst>
              <a:ext uri="{FF2B5EF4-FFF2-40B4-BE49-F238E27FC236}">
                <a16:creationId xmlns:a16="http://schemas.microsoft.com/office/drawing/2014/main" id="{25BCA061-CCB0-42D9-AEE4-25143FA6B0CD}"/>
              </a:ext>
            </a:extLst>
          </p:cNvPr>
          <p:cNvPicPr>
            <a:picLocks noChangeAspect="1"/>
          </p:cNvPicPr>
          <p:nvPr/>
        </p:nvPicPr>
        <p:blipFill>
          <a:blip r:embed="rId3"/>
          <a:stretch>
            <a:fillRect/>
          </a:stretch>
        </p:blipFill>
        <p:spPr>
          <a:xfrm>
            <a:off x="5804116" y="1745023"/>
            <a:ext cx="2890434" cy="1958694"/>
          </a:xfrm>
          <a:prstGeom prst="rect">
            <a:avLst/>
          </a:prstGeom>
        </p:spPr>
      </p:pic>
      <p:pic>
        <p:nvPicPr>
          <p:cNvPr id="6" name="Picture 5"/>
          <p:cNvPicPr>
            <a:picLocks noChangeAspect="1"/>
          </p:cNvPicPr>
          <p:nvPr/>
        </p:nvPicPr>
        <p:blipFill>
          <a:blip r:embed="rId4"/>
          <a:stretch>
            <a:fillRect/>
          </a:stretch>
        </p:blipFill>
        <p:spPr>
          <a:xfrm>
            <a:off x="3856458" y="3317323"/>
            <a:ext cx="1612223" cy="1607643"/>
          </a:xfrm>
          <a:prstGeom prst="rect">
            <a:avLst/>
          </a:prstGeom>
        </p:spPr>
      </p:pic>
    </p:spTree>
    <p:extLst>
      <p:ext uri="{BB962C8B-B14F-4D97-AF65-F5344CB8AC3E}">
        <p14:creationId xmlns:p14="http://schemas.microsoft.com/office/powerpoint/2010/main" val="167025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Organization </a:t>
            </a:r>
            <a:r>
              <a:rPr lang="en-GB" dirty="0" smtClean="0"/>
              <a:t>II</a:t>
            </a:r>
            <a:endParaRPr lang="en-GB" dirty="0"/>
          </a:p>
        </p:txBody>
      </p:sp>
      <p:sp>
        <p:nvSpPr>
          <p:cNvPr id="3" name="Pladsholder til indhold 2"/>
          <p:cNvSpPr>
            <a:spLocks noGrp="1"/>
          </p:cNvSpPr>
          <p:nvPr>
            <p:ph idx="1"/>
          </p:nvPr>
        </p:nvSpPr>
        <p:spPr>
          <a:xfrm>
            <a:off x="302084" y="1047405"/>
            <a:ext cx="8322538" cy="4347276"/>
          </a:xfrm>
        </p:spPr>
        <p:txBody>
          <a:bodyPr/>
          <a:lstStyle/>
          <a:p>
            <a:endParaRPr lang="en-GB" dirty="0" smtClean="0"/>
          </a:p>
          <a:p>
            <a:pPr marL="0" indent="0">
              <a:buNone/>
            </a:pPr>
            <a:r>
              <a:rPr lang="en-GB" sz="2400" dirty="0"/>
              <a:t>Steering committee </a:t>
            </a:r>
            <a:r>
              <a:rPr lang="en-GB" sz="2400" dirty="0" smtClean="0"/>
              <a:t>tasks:</a:t>
            </a:r>
          </a:p>
          <a:p>
            <a:pPr marL="0" indent="0">
              <a:buNone/>
            </a:pPr>
            <a:endParaRPr lang="en-GB" dirty="0"/>
          </a:p>
          <a:p>
            <a:r>
              <a:rPr lang="en-GB" dirty="0" smtClean="0"/>
              <a:t>An on-line </a:t>
            </a:r>
            <a:r>
              <a:rPr lang="en-GB" dirty="0"/>
              <a:t>meeting every </a:t>
            </a:r>
            <a:r>
              <a:rPr lang="en-GB" dirty="0" smtClean="0"/>
              <a:t>month – </a:t>
            </a:r>
          </a:p>
          <a:p>
            <a:pPr marL="0" indent="0">
              <a:buNone/>
            </a:pPr>
            <a:r>
              <a:rPr lang="en-GB" dirty="0" smtClean="0"/>
              <a:t>2 yearly physical meetings</a:t>
            </a:r>
          </a:p>
          <a:p>
            <a:pPr marL="0" indent="0">
              <a:buNone/>
            </a:pPr>
            <a:endParaRPr lang="en-GB" dirty="0"/>
          </a:p>
          <a:p>
            <a:r>
              <a:rPr lang="en-GB" dirty="0"/>
              <a:t>Review board</a:t>
            </a:r>
          </a:p>
          <a:p>
            <a:r>
              <a:rPr lang="en-GB" dirty="0"/>
              <a:t>Support project managers </a:t>
            </a:r>
          </a:p>
          <a:p>
            <a:r>
              <a:rPr lang="en-GB" dirty="0"/>
              <a:t>Arrange network meetings </a:t>
            </a:r>
            <a:r>
              <a:rPr lang="en-GB" dirty="0" smtClean="0"/>
              <a:t>(earlier…)</a:t>
            </a:r>
            <a:endParaRPr lang="en-GB" dirty="0"/>
          </a:p>
          <a:p>
            <a:r>
              <a:rPr lang="en-GB" dirty="0"/>
              <a:t>Collect information for newsletters</a:t>
            </a:r>
          </a:p>
          <a:p>
            <a:endParaRPr lang="da-DK" dirty="0"/>
          </a:p>
          <a:p>
            <a:endParaRPr lang="da-DK" dirty="0"/>
          </a:p>
          <a:p>
            <a:endParaRPr lang="da-DK" dirty="0"/>
          </a:p>
        </p:txBody>
      </p:sp>
      <p:sp>
        <p:nvSpPr>
          <p:cNvPr id="4" name="Pladsholder til sidefod 3"/>
          <p:cNvSpPr>
            <a:spLocks noGrp="1"/>
          </p:cNvSpPr>
          <p:nvPr>
            <p:ph type="ftr" sz="quarter" idx="3"/>
          </p:nvPr>
        </p:nvSpPr>
        <p:spPr/>
        <p:txBody>
          <a:bodyPr/>
          <a:lstStyle/>
          <a:p>
            <a:endParaRPr lang="da-DK" dirty="0"/>
          </a:p>
        </p:txBody>
      </p:sp>
      <p:pic>
        <p:nvPicPr>
          <p:cNvPr id="5" name="Billede 4" descr="Et billede, der indeholder sidder, sort, skilt, rød&#10;&#10;Automatisk genereret beskrivelse">
            <a:extLst>
              <a:ext uri="{FF2B5EF4-FFF2-40B4-BE49-F238E27FC236}">
                <a16:creationId xmlns:a16="http://schemas.microsoft.com/office/drawing/2014/main" id="{A5D9D163-6F82-44DC-BB7D-D675D9F4CB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6011" y="283080"/>
            <a:ext cx="3063635" cy="501648"/>
          </a:xfrm>
          <a:prstGeom prst="rect">
            <a:avLst/>
          </a:prstGeom>
        </p:spPr>
      </p:pic>
      <p:pic>
        <p:nvPicPr>
          <p:cNvPr id="7" name="Picture 6"/>
          <p:cNvPicPr>
            <a:picLocks noChangeAspect="1"/>
          </p:cNvPicPr>
          <p:nvPr/>
        </p:nvPicPr>
        <p:blipFill>
          <a:blip r:embed="rId4"/>
          <a:stretch>
            <a:fillRect/>
          </a:stretch>
        </p:blipFill>
        <p:spPr>
          <a:xfrm>
            <a:off x="5629533" y="1889425"/>
            <a:ext cx="3002819" cy="190981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4184" y="1549053"/>
            <a:ext cx="680876" cy="730565"/>
          </a:xfrm>
          <a:prstGeom prst="rect">
            <a:avLst/>
          </a:prstGeom>
        </p:spPr>
      </p:pic>
    </p:spTree>
    <p:extLst>
      <p:ext uri="{BB962C8B-B14F-4D97-AF65-F5344CB8AC3E}">
        <p14:creationId xmlns:p14="http://schemas.microsoft.com/office/powerpoint/2010/main" val="2835247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Pharmakon_primær-farver_2017">
      <a:dk1>
        <a:srgbClr val="000000"/>
      </a:dk1>
      <a:lt1>
        <a:srgbClr val="FFFFFF"/>
      </a:lt1>
      <a:dk2>
        <a:srgbClr val="000000"/>
      </a:dk2>
      <a:lt2>
        <a:srgbClr val="FFFFFF"/>
      </a:lt2>
      <a:accent1>
        <a:srgbClr val="0092A8"/>
      </a:accent1>
      <a:accent2>
        <a:srgbClr val="005156"/>
      </a:accent2>
      <a:accent3>
        <a:srgbClr val="007179"/>
      </a:accent3>
      <a:accent4>
        <a:srgbClr val="68C3CD"/>
      </a:accent4>
      <a:accent5>
        <a:srgbClr val="A4D8E0"/>
      </a:accent5>
      <a:accent6>
        <a:srgbClr val="8E8E8E"/>
      </a:accent6>
      <a:hlink>
        <a:srgbClr val="000000"/>
      </a:hlink>
      <a:folHlink>
        <a:srgbClr val="8E8E8E"/>
      </a:folHlink>
    </a:clrScheme>
    <a:fontScheme name="Skabelon2017">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oteksnetværket_UK.potx" id="{E335C7E2-88A6-4BEC-9BD2-FDD1AC5A4BEB}" vid="{73E716AE-6E34-4E8B-BAA6-1758B70FD5A9}"/>
    </a:ext>
  </a:extLst>
</a:theme>
</file>

<file path=ppt/theme/theme2.xml><?xml version="1.0" encoding="utf-8"?>
<a:theme xmlns:a="http://schemas.openxmlformats.org/drawingml/2006/main" name="Brugerdefineret design">
  <a:themeElements>
    <a:clrScheme name="KU 2022">
      <a:dk1>
        <a:srgbClr val="000000"/>
      </a:dk1>
      <a:lt1>
        <a:srgbClr val="FFFFFF"/>
      </a:lt1>
      <a:dk2>
        <a:srgbClr val="6E6E6E"/>
      </a:dk2>
      <a:lt2>
        <a:srgbClr val="E7E6E6"/>
      </a:lt2>
      <a:accent1>
        <a:srgbClr val="A31D20"/>
      </a:accent1>
      <a:accent2>
        <a:srgbClr val="DA3A09"/>
      </a:accent2>
      <a:accent3>
        <a:srgbClr val="415470"/>
      </a:accent3>
      <a:accent4>
        <a:srgbClr val="197F8E"/>
      </a:accent4>
      <a:accent5>
        <a:srgbClr val="FFBD37"/>
      </a:accent5>
      <a:accent6>
        <a:srgbClr val="4B8324"/>
      </a:accent6>
      <a:hlink>
        <a:srgbClr val="2C6693"/>
      </a:hlink>
      <a:folHlink>
        <a:srgbClr val="000000"/>
      </a:folHlink>
    </a:clrScheme>
    <a:fontScheme name="Københavns Universitet">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solidFill>
            <a:schemeClr val="accent1"/>
          </a:solidFill>
        </a:ln>
      </a:spPr>
      <a:bodyPr wrap="square" rtlCol="0" anchor="ctr">
        <a:noAutofit/>
      </a:bodyPr>
      <a:lstStyle>
        <a:defPPr algn="l">
          <a:defRPr sz="2400" dirty="0" err="1" smtClean="0">
            <a:solidFill>
              <a:schemeClr val="bg1"/>
            </a:solidFill>
          </a:defRPr>
        </a:defPPr>
      </a:lstStyle>
    </a:spDef>
    <a:txDef>
      <a:spPr/>
      <a:bodyPr vert="horz" wrap="square" lIns="0" tIns="0" rIns="0" bIns="0" rtlCol="0" anchor="t"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sz="2400" b="0" dirty="0" smtClean="0">
            <a:solidFill>
              <a:schemeClr val="tx1"/>
            </a:solidFill>
            <a:latin typeface="+mn-lt"/>
          </a:defRPr>
        </a:defPPr>
      </a:lstStyle>
    </a:txDef>
  </a:objectDefaults>
  <a:extraClrSchemeLst/>
  <a:extLst>
    <a:ext uri="{05A4C25C-085E-4340-85A3-A5531E510DB2}">
      <thm15:themeFamily xmlns:thm15="http://schemas.microsoft.com/office/thememl/2012/main" name="16x9_DK_fuld.potx" id="{F7D0A6A1-65A5-41FF-83C2-1EDA6C5E56FA}" vid="{DC7583A5-1B32-4FD4-B3E4-E5EC67456DE3}"/>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apoteksnetvaerket_uk (6)</Template>
  <TotalTime>1296</TotalTime>
  <Words>3777</Words>
  <Application>Microsoft Office PowerPoint</Application>
  <PresentationFormat>On-screen Show (16:10)</PresentationFormat>
  <Paragraphs>403</Paragraphs>
  <Slides>29</Slides>
  <Notes>29</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29</vt:i4>
      </vt:variant>
    </vt:vector>
  </HeadingPairs>
  <TitlesOfParts>
    <vt:vector size="46" baseType="lpstr">
      <vt:lpstr>Arial</vt:lpstr>
      <vt:lpstr>Calibri</vt:lpstr>
      <vt:lpstr>Garamond</vt:lpstr>
      <vt:lpstr>Lato Light</vt:lpstr>
      <vt:lpstr>League Spartan</vt:lpstr>
      <vt:lpstr>Microsoft New Tai Lue</vt:lpstr>
      <vt:lpstr>Montserrat Light</vt:lpstr>
      <vt:lpstr>Mukta ExtraLight</vt:lpstr>
      <vt:lpstr>Open Sans Extrabold</vt:lpstr>
      <vt:lpstr>Playfair Display</vt:lpstr>
      <vt:lpstr>Poppins</vt:lpstr>
      <vt:lpstr>Symbol</vt:lpstr>
      <vt:lpstr>Times New Roman</vt:lpstr>
      <vt:lpstr>Verdana</vt:lpstr>
      <vt:lpstr>Wingdings</vt:lpstr>
      <vt:lpstr>Office-tema</vt:lpstr>
      <vt:lpstr>Brugerdefineret design</vt:lpstr>
      <vt:lpstr>The creation, the running, the organization, the ups and downs –and some of the projects…   </vt:lpstr>
      <vt:lpstr>Agenda</vt:lpstr>
      <vt:lpstr>Aim</vt:lpstr>
      <vt:lpstr>PowerPoint Presentation</vt:lpstr>
      <vt:lpstr>Presentation</vt:lpstr>
      <vt:lpstr>Network established in 2016</vt:lpstr>
      <vt:lpstr>Community pharmacies in Denmark</vt:lpstr>
      <vt:lpstr>Organization I</vt:lpstr>
      <vt:lpstr>Organization II</vt:lpstr>
      <vt:lpstr>PowerPoint Presentation</vt:lpstr>
      <vt:lpstr>Opportunities for the community pharmacy</vt:lpstr>
      <vt:lpstr>PowerPoint Presentation</vt:lpstr>
      <vt:lpstr>Why did/do we succeed?</vt:lpstr>
      <vt:lpstr>PowerPoint Presentation</vt:lpstr>
      <vt:lpstr>Completed projects I (some of the 45)</vt:lpstr>
      <vt:lpstr>Completed projects II (some of the 45)</vt:lpstr>
      <vt:lpstr>Projects running (11)  </vt:lpstr>
      <vt:lpstr>PowerPoint Presentation</vt:lpstr>
      <vt:lpstr>Triple whammy effect – safe use of NSAID</vt:lpstr>
      <vt:lpstr>Selected RESULTS</vt:lpstr>
      <vt:lpstr>What challenges do you face at your pharmacy?</vt:lpstr>
      <vt:lpstr>Quotes from participating community pharmacists and researchers</vt:lpstr>
      <vt:lpstr>What lies ahead of us?</vt:lpstr>
      <vt:lpstr>Institutional member of Pharmaceutical Care Network Europe (PCNE) in 2023</vt:lpstr>
      <vt:lpstr>PowerPoint Presentation</vt:lpstr>
      <vt:lpstr>PowerPoint Presentation</vt:lpstr>
      <vt:lpstr>Breakout discussion points (21.00-21.30)</vt:lpstr>
      <vt:lpstr>Catching, discussing and planning (21.30-22.00)</vt:lpstr>
      <vt:lpstr>Catching, discussing and planning (21.30-22.00)</vt:lpstr>
    </vt:vector>
  </TitlesOfParts>
  <Company>SUND - 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Lotte Stig Nørgaard</dc:creator>
  <cp:lastModifiedBy>Lotte Stig Nørgaard</cp:lastModifiedBy>
  <cp:revision>62</cp:revision>
  <cp:lastPrinted>2017-08-16T09:29:25Z</cp:lastPrinted>
  <dcterms:created xsi:type="dcterms:W3CDTF">2024-05-09T09:44:44Z</dcterms:created>
  <dcterms:modified xsi:type="dcterms:W3CDTF">2025-01-22T18:25:07Z</dcterms:modified>
</cp:coreProperties>
</file>