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58" r:id="rId1"/>
    <p:sldMasterId id="2147483741" r:id="rId2"/>
    <p:sldMasterId id="2147483749" r:id="rId3"/>
    <p:sldMasterId id="2147483759" r:id="rId4"/>
  </p:sldMasterIdLst>
  <p:notesMasterIdLst>
    <p:notesMasterId r:id="rId15"/>
  </p:notesMasterIdLst>
  <p:handoutMasterIdLst>
    <p:handoutMasterId r:id="rId16"/>
  </p:handoutMasterIdLst>
  <p:sldIdLst>
    <p:sldId id="542" r:id="rId5"/>
    <p:sldId id="519" r:id="rId6"/>
    <p:sldId id="525" r:id="rId7"/>
    <p:sldId id="544" r:id="rId8"/>
    <p:sldId id="521" r:id="rId9"/>
    <p:sldId id="546" r:id="rId10"/>
    <p:sldId id="547" r:id="rId11"/>
    <p:sldId id="548" r:id="rId12"/>
    <p:sldId id="549" r:id="rId13"/>
    <p:sldId id="52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p15:clr>
            <a:srgbClr val="A4A3A4"/>
          </p15:clr>
        </p15:guide>
        <p15:guide id="2" orient="horz" pos="39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32" autoAdjust="0"/>
    <p:restoredTop sz="93979" autoAdjust="0"/>
  </p:normalViewPr>
  <p:slideViewPr>
    <p:cSldViewPr snapToGrid="0" showGuides="1">
      <p:cViewPr varScale="1">
        <p:scale>
          <a:sx n="65" d="100"/>
          <a:sy n="65" d="100"/>
        </p:scale>
        <p:origin x="780" y="40"/>
      </p:cViewPr>
      <p:guideLst>
        <p:guide orient="horz" pos="936"/>
        <p:guide orient="horz" pos="391"/>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256"/>
    </p:cViewPr>
  </p:sorterViewPr>
  <p:notesViewPr>
    <p:cSldViewPr snapToGrid="0" showGuides="1">
      <p:cViewPr varScale="1">
        <p:scale>
          <a:sx n="91" d="100"/>
          <a:sy n="91" d="100"/>
        </p:scale>
        <p:origin x="269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image" Target="../media/image46.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diagrams/_rels/data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image" Target="../media/image55.png"/><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image" Target="../media/image46.pn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image" Target="../media/image55.png"/><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C1160B-080C-437D-BCDB-38872915AE9D}" type="doc">
      <dgm:prSet loTypeId="urn:microsoft.com/office/officeart/2005/8/layout/vList3" loCatId="picture" qsTypeId="urn:microsoft.com/office/officeart/2005/8/quickstyle/simple1" qsCatId="simple" csTypeId="urn:microsoft.com/office/officeart/2005/8/colors/accent1_2" csCatId="accent1" phldr="1"/>
      <dgm:spPr/>
    </dgm:pt>
    <dgm:pt modelId="{C09C4060-0C42-44A2-B79E-301E908C5DD1}">
      <dgm:prSet/>
      <dgm:spPr/>
      <dgm:t>
        <a:bodyPr/>
        <a:lstStyle/>
        <a:p>
          <a:r>
            <a:rPr lang="en-GB" noProof="0" smtClean="0">
              <a:solidFill>
                <a:srgbClr val="FFFF00"/>
              </a:solidFill>
            </a:rPr>
            <a:t>Stop Medicine Waste Alliance study</a:t>
          </a:r>
          <a:endParaRPr lang="en-GB" noProof="0" dirty="0">
            <a:solidFill>
              <a:srgbClr val="FFFF00"/>
            </a:solidFill>
          </a:endParaRPr>
        </a:p>
      </dgm:t>
    </dgm:pt>
    <dgm:pt modelId="{5E441946-A017-43B9-9576-183B67226A14}" type="parTrans" cxnId="{1ECBA9DB-1858-443E-860A-899EE53DC375}">
      <dgm:prSet/>
      <dgm:spPr/>
      <dgm:t>
        <a:bodyPr/>
        <a:lstStyle/>
        <a:p>
          <a:endParaRPr lang="en-US"/>
        </a:p>
      </dgm:t>
    </dgm:pt>
    <dgm:pt modelId="{822351DB-98E4-405C-96D6-634C1C8F3458}" type="sibTrans" cxnId="{1ECBA9DB-1858-443E-860A-899EE53DC375}">
      <dgm:prSet/>
      <dgm:spPr/>
      <dgm:t>
        <a:bodyPr/>
        <a:lstStyle/>
        <a:p>
          <a:endParaRPr lang="en-US"/>
        </a:p>
      </dgm:t>
    </dgm:pt>
    <dgm:pt modelId="{4F7A690E-3457-49BF-B486-3CE7F9E1CC47}">
      <dgm:prSet/>
      <dgm:spPr/>
      <dgm:t>
        <a:bodyPr/>
        <a:lstStyle/>
        <a:p>
          <a:r>
            <a:rPr lang="en-GB" noProof="0" dirty="0" smtClean="0">
              <a:solidFill>
                <a:srgbClr val="FFFF00"/>
              </a:solidFill>
            </a:rPr>
            <a:t>Towards more appropriate use of drugs – Testing models for stopping unnecessary treatment with PPIs</a:t>
          </a:r>
          <a:endParaRPr lang="en-GB" noProof="0" dirty="0">
            <a:solidFill>
              <a:srgbClr val="FFFF00"/>
            </a:solidFill>
          </a:endParaRPr>
        </a:p>
      </dgm:t>
    </dgm:pt>
    <dgm:pt modelId="{6C22036A-BC96-4D41-9B99-E57769419E09}" type="parTrans" cxnId="{F1753805-1EAC-4664-A5E5-0B6840B97482}">
      <dgm:prSet/>
      <dgm:spPr/>
      <dgm:t>
        <a:bodyPr/>
        <a:lstStyle/>
        <a:p>
          <a:endParaRPr lang="en-US"/>
        </a:p>
      </dgm:t>
    </dgm:pt>
    <dgm:pt modelId="{9F91B78F-60B4-472F-8437-E6A5C17FFB64}" type="sibTrans" cxnId="{F1753805-1EAC-4664-A5E5-0B6840B97482}">
      <dgm:prSet/>
      <dgm:spPr/>
      <dgm:t>
        <a:bodyPr/>
        <a:lstStyle/>
        <a:p>
          <a:endParaRPr lang="en-US"/>
        </a:p>
      </dgm:t>
    </dgm:pt>
    <dgm:pt modelId="{7D45F446-76AC-4E24-AB1B-94AFAFF422F7}">
      <dgm:prSet/>
      <dgm:spPr/>
      <dgm:t>
        <a:bodyPr/>
        <a:lstStyle/>
        <a:p>
          <a:r>
            <a:rPr lang="en-GB" noProof="0" smtClean="0">
              <a:solidFill>
                <a:srgbClr val="FFFF00"/>
              </a:solidFill>
            </a:rPr>
            <a:t>Job satisfaction among pharmaconomists and community pharmacists in DK</a:t>
          </a:r>
          <a:endParaRPr lang="en-GB" noProof="0" dirty="0">
            <a:solidFill>
              <a:srgbClr val="FFFF00"/>
            </a:solidFill>
          </a:endParaRPr>
        </a:p>
      </dgm:t>
    </dgm:pt>
    <dgm:pt modelId="{F13C2A9B-B520-4791-B902-47D61933B676}" type="parTrans" cxnId="{56E5691C-4A11-495C-8A54-7735D175B0D9}">
      <dgm:prSet/>
      <dgm:spPr/>
      <dgm:t>
        <a:bodyPr/>
        <a:lstStyle/>
        <a:p>
          <a:endParaRPr lang="en-US"/>
        </a:p>
      </dgm:t>
    </dgm:pt>
    <dgm:pt modelId="{B4A83F01-AE8C-4E01-B2ED-2C4C3A9CEA39}" type="sibTrans" cxnId="{56E5691C-4A11-495C-8A54-7735D175B0D9}">
      <dgm:prSet/>
      <dgm:spPr/>
      <dgm:t>
        <a:bodyPr/>
        <a:lstStyle/>
        <a:p>
          <a:endParaRPr lang="en-US"/>
        </a:p>
      </dgm:t>
    </dgm:pt>
    <dgm:pt modelId="{2ADE09EE-B110-4721-B448-B6A5EB2DC9D7}">
      <dgm:prSet/>
      <dgm:spPr/>
      <dgm:t>
        <a:bodyPr/>
        <a:lstStyle/>
        <a:p>
          <a:r>
            <a:rPr lang="en-GB" noProof="0" smtClean="0">
              <a:solidFill>
                <a:srgbClr val="FFFF00"/>
              </a:solidFill>
            </a:rPr>
            <a:t>15 STARS – validation questionnaire – patient compliance</a:t>
          </a:r>
          <a:endParaRPr lang="en-GB" noProof="0" dirty="0">
            <a:solidFill>
              <a:srgbClr val="FFFF00"/>
            </a:solidFill>
          </a:endParaRPr>
        </a:p>
      </dgm:t>
    </dgm:pt>
    <dgm:pt modelId="{EB538595-DFBD-4A45-B770-2C9C3726CE80}" type="parTrans" cxnId="{FE1E5BED-94E6-4F25-B238-F13C76E95244}">
      <dgm:prSet/>
      <dgm:spPr/>
      <dgm:t>
        <a:bodyPr/>
        <a:lstStyle/>
        <a:p>
          <a:endParaRPr lang="en-US"/>
        </a:p>
      </dgm:t>
    </dgm:pt>
    <dgm:pt modelId="{A029A81E-09A6-437C-8126-3FAE61E51CF0}" type="sibTrans" cxnId="{FE1E5BED-94E6-4F25-B238-F13C76E95244}">
      <dgm:prSet/>
      <dgm:spPr/>
      <dgm:t>
        <a:bodyPr/>
        <a:lstStyle/>
        <a:p>
          <a:endParaRPr lang="en-US"/>
        </a:p>
      </dgm:t>
    </dgm:pt>
    <dgm:pt modelId="{F6D93268-B95F-48E6-946B-680BD1E91695}">
      <dgm:prSet/>
      <dgm:spPr/>
      <dgm:t>
        <a:bodyPr/>
        <a:lstStyle/>
        <a:p>
          <a:r>
            <a:rPr lang="en-GB" noProof="0" smtClean="0">
              <a:solidFill>
                <a:srgbClr val="FFFF00"/>
              </a:solidFill>
            </a:rPr>
            <a:t>PEP device training for patients at community pharmacies</a:t>
          </a:r>
          <a:endParaRPr lang="en-GB" noProof="0" dirty="0">
            <a:solidFill>
              <a:srgbClr val="FFFF00"/>
            </a:solidFill>
          </a:endParaRPr>
        </a:p>
      </dgm:t>
    </dgm:pt>
    <dgm:pt modelId="{E7AB2342-C2C0-48A0-9B6A-B3F2DA60C696}" type="parTrans" cxnId="{4514A111-462E-4819-BFFE-ACFF4AFF77A2}">
      <dgm:prSet/>
      <dgm:spPr/>
      <dgm:t>
        <a:bodyPr/>
        <a:lstStyle/>
        <a:p>
          <a:endParaRPr lang="en-US"/>
        </a:p>
      </dgm:t>
    </dgm:pt>
    <dgm:pt modelId="{2E2DBEF6-86EA-48A1-9ED4-2B9446358959}" type="sibTrans" cxnId="{4514A111-462E-4819-BFFE-ACFF4AFF77A2}">
      <dgm:prSet/>
      <dgm:spPr/>
      <dgm:t>
        <a:bodyPr/>
        <a:lstStyle/>
        <a:p>
          <a:endParaRPr lang="en-US"/>
        </a:p>
      </dgm:t>
    </dgm:pt>
    <dgm:pt modelId="{ED0FDB8A-A472-44EE-8625-4E19BE596671}">
      <dgm:prSet/>
      <dgm:spPr/>
      <dgm:t>
        <a:bodyPr/>
        <a:lstStyle/>
        <a:p>
          <a:r>
            <a:rPr lang="en-GB" noProof="0" smtClean="0">
              <a:solidFill>
                <a:srgbClr val="FFFF00"/>
              </a:solidFill>
            </a:rPr>
            <a:t>Wegovy use in DK</a:t>
          </a:r>
          <a:endParaRPr lang="en-GB" noProof="0" dirty="0">
            <a:solidFill>
              <a:srgbClr val="FFFF00"/>
            </a:solidFill>
          </a:endParaRPr>
        </a:p>
      </dgm:t>
    </dgm:pt>
    <dgm:pt modelId="{5D23FC9C-3FDD-4839-A9AB-FD425B266177}" type="parTrans" cxnId="{89D6E036-43FA-452C-995E-F6C1EAD93A52}">
      <dgm:prSet/>
      <dgm:spPr/>
      <dgm:t>
        <a:bodyPr/>
        <a:lstStyle/>
        <a:p>
          <a:endParaRPr lang="en-US"/>
        </a:p>
      </dgm:t>
    </dgm:pt>
    <dgm:pt modelId="{860206B2-FD6C-4A30-8054-1DD3B1C9EF77}" type="sibTrans" cxnId="{89D6E036-43FA-452C-995E-F6C1EAD93A52}">
      <dgm:prSet/>
      <dgm:spPr/>
      <dgm:t>
        <a:bodyPr/>
        <a:lstStyle/>
        <a:p>
          <a:endParaRPr lang="en-US"/>
        </a:p>
      </dgm:t>
    </dgm:pt>
    <dgm:pt modelId="{862C969B-0270-49FA-97C0-436195D111EF}">
      <dgm:prSet/>
      <dgm:spPr/>
      <dgm:t>
        <a:bodyPr/>
        <a:lstStyle/>
        <a:p>
          <a:r>
            <a:rPr lang="en-GB" noProof="0" smtClean="0">
              <a:solidFill>
                <a:srgbClr val="FFFF00"/>
              </a:solidFill>
            </a:rPr>
            <a:t>Feedback guide – pharmacy counter</a:t>
          </a:r>
          <a:endParaRPr lang="en-GB" noProof="0" dirty="0">
            <a:solidFill>
              <a:srgbClr val="FFFF00"/>
            </a:solidFill>
          </a:endParaRPr>
        </a:p>
      </dgm:t>
    </dgm:pt>
    <dgm:pt modelId="{328C9D7E-1E92-4CA0-8C91-D0F318E09A6F}" type="parTrans" cxnId="{D25E852B-3C60-4B3D-862C-535252231675}">
      <dgm:prSet/>
      <dgm:spPr/>
      <dgm:t>
        <a:bodyPr/>
        <a:lstStyle/>
        <a:p>
          <a:endParaRPr lang="en-US"/>
        </a:p>
      </dgm:t>
    </dgm:pt>
    <dgm:pt modelId="{0C37ABF9-3F53-4E51-9883-86AEE6EE3BE2}" type="sibTrans" cxnId="{D25E852B-3C60-4B3D-862C-535252231675}">
      <dgm:prSet/>
      <dgm:spPr/>
      <dgm:t>
        <a:bodyPr/>
        <a:lstStyle/>
        <a:p>
          <a:endParaRPr lang="en-US"/>
        </a:p>
      </dgm:t>
    </dgm:pt>
    <dgm:pt modelId="{7013F8A2-FBE2-41DA-AD4D-D6F83F163E32}">
      <dgm:prSet/>
      <dgm:spPr/>
      <dgm:t>
        <a:bodyPr/>
        <a:lstStyle/>
        <a:p>
          <a:r>
            <a:rPr lang="en-GB" noProof="0" dirty="0" smtClean="0">
              <a:solidFill>
                <a:srgbClr val="FFFF00"/>
              </a:solidFill>
            </a:rPr>
            <a:t>Pharmacy and late effects of cancer (several sub-studies)</a:t>
          </a:r>
          <a:endParaRPr lang="en-GB" noProof="0" dirty="0">
            <a:solidFill>
              <a:srgbClr val="FFFF00"/>
            </a:solidFill>
          </a:endParaRPr>
        </a:p>
      </dgm:t>
    </dgm:pt>
    <dgm:pt modelId="{A634D832-5606-4BD9-AB17-A890FC651D52}" type="parTrans" cxnId="{6A2FE924-4229-4CEF-878B-B123FB2638DB}">
      <dgm:prSet/>
      <dgm:spPr/>
      <dgm:t>
        <a:bodyPr/>
        <a:lstStyle/>
        <a:p>
          <a:endParaRPr lang="en-US"/>
        </a:p>
      </dgm:t>
    </dgm:pt>
    <dgm:pt modelId="{3DB5A379-0088-43B6-868C-F589785F80D3}" type="sibTrans" cxnId="{6A2FE924-4229-4CEF-878B-B123FB2638DB}">
      <dgm:prSet/>
      <dgm:spPr/>
      <dgm:t>
        <a:bodyPr/>
        <a:lstStyle/>
        <a:p>
          <a:endParaRPr lang="en-US"/>
        </a:p>
      </dgm:t>
    </dgm:pt>
    <dgm:pt modelId="{6BEE54C7-AA5B-4E1D-873D-06D6CBE4931B}">
      <dgm:prSet/>
      <dgm:spPr/>
      <dgm:t>
        <a:bodyPr/>
        <a:lstStyle/>
        <a:p>
          <a:r>
            <a:rPr lang="en-GB" noProof="0" dirty="0" smtClean="0">
              <a:solidFill>
                <a:srgbClr val="FFFF00"/>
              </a:solidFill>
            </a:rPr>
            <a:t>School-Medicine-</a:t>
          </a:r>
          <a:r>
            <a:rPr lang="en-GB" noProof="0" dirty="0" err="1" smtClean="0">
              <a:solidFill>
                <a:srgbClr val="FFFF00"/>
              </a:solidFill>
            </a:rPr>
            <a:t>ThemeDay</a:t>
          </a:r>
          <a:endParaRPr lang="en-GB" noProof="0" dirty="0">
            <a:solidFill>
              <a:srgbClr val="FFFF00"/>
            </a:solidFill>
          </a:endParaRPr>
        </a:p>
      </dgm:t>
    </dgm:pt>
    <dgm:pt modelId="{194A0F27-DA99-4392-9911-65C193FE2DE1}" type="parTrans" cxnId="{400D8A54-3B39-41C9-BA45-93D54D80AF22}">
      <dgm:prSet/>
      <dgm:spPr/>
      <dgm:t>
        <a:bodyPr/>
        <a:lstStyle/>
        <a:p>
          <a:endParaRPr lang="en-US"/>
        </a:p>
      </dgm:t>
    </dgm:pt>
    <dgm:pt modelId="{54DC88CA-B5EB-453C-BC77-7AFAE8F3DC4D}" type="sibTrans" cxnId="{400D8A54-3B39-41C9-BA45-93D54D80AF22}">
      <dgm:prSet/>
      <dgm:spPr/>
      <dgm:t>
        <a:bodyPr/>
        <a:lstStyle/>
        <a:p>
          <a:endParaRPr lang="en-US"/>
        </a:p>
      </dgm:t>
    </dgm:pt>
    <dgm:pt modelId="{FF8273D6-F2C7-4E46-B446-F315F502EDA1}" type="pres">
      <dgm:prSet presAssocID="{96C1160B-080C-437D-BCDB-38872915AE9D}" presName="linearFlow" presStyleCnt="0">
        <dgm:presLayoutVars>
          <dgm:dir/>
          <dgm:resizeHandles val="exact"/>
        </dgm:presLayoutVars>
      </dgm:prSet>
      <dgm:spPr/>
    </dgm:pt>
    <dgm:pt modelId="{CCF73FA5-8B7E-464B-BFB5-8A268260E922}" type="pres">
      <dgm:prSet presAssocID="{C09C4060-0C42-44A2-B79E-301E908C5DD1}" presName="composite" presStyleCnt="0"/>
      <dgm:spPr/>
    </dgm:pt>
    <dgm:pt modelId="{79E2286B-4218-4200-9072-BFBE312613C4}" type="pres">
      <dgm:prSet presAssocID="{C09C4060-0C42-44A2-B79E-301E908C5DD1}" presName="imgShp" presStyleLbl="fgImgPlace1" presStyleIdx="0" presStyleCnt="9"/>
      <dgm:spPr>
        <a:blipFill rotWithShape="1">
          <a:blip xmlns:r="http://schemas.openxmlformats.org/officeDocument/2006/relationships" r:embed="rId1"/>
          <a:stretch>
            <a:fillRect/>
          </a:stretch>
        </a:blipFill>
      </dgm:spPr>
    </dgm:pt>
    <dgm:pt modelId="{41C0E9F6-BF3F-45C0-B16E-E55EDE7371F8}" type="pres">
      <dgm:prSet presAssocID="{C09C4060-0C42-44A2-B79E-301E908C5DD1}" presName="txShp" presStyleLbl="node1" presStyleIdx="0" presStyleCnt="9" custLinFactNeighborX="-1352" custLinFactNeighborY="8215">
        <dgm:presLayoutVars>
          <dgm:bulletEnabled val="1"/>
        </dgm:presLayoutVars>
      </dgm:prSet>
      <dgm:spPr/>
      <dgm:t>
        <a:bodyPr/>
        <a:lstStyle/>
        <a:p>
          <a:endParaRPr lang="en-US"/>
        </a:p>
      </dgm:t>
    </dgm:pt>
    <dgm:pt modelId="{6AEE1431-D55C-4589-92D1-D3F5C10EA06A}" type="pres">
      <dgm:prSet presAssocID="{822351DB-98E4-405C-96D6-634C1C8F3458}" presName="spacing" presStyleCnt="0"/>
      <dgm:spPr/>
    </dgm:pt>
    <dgm:pt modelId="{F171164F-7926-4539-8F9B-EDAE7983F61C}" type="pres">
      <dgm:prSet presAssocID="{4F7A690E-3457-49BF-B486-3CE7F9E1CC47}" presName="composite" presStyleCnt="0"/>
      <dgm:spPr/>
    </dgm:pt>
    <dgm:pt modelId="{19440693-16A2-4092-95C5-C0BD698DC01F}" type="pres">
      <dgm:prSet presAssocID="{4F7A690E-3457-49BF-B486-3CE7F9E1CC47}" presName="imgShp" presStyleLbl="fgImgPlace1" presStyleIdx="1" presStyleCnt="9"/>
      <dgm:spPr>
        <a:blipFill rotWithShape="1">
          <a:blip xmlns:r="http://schemas.openxmlformats.org/officeDocument/2006/relationships" r:embed="rId2"/>
          <a:stretch>
            <a:fillRect/>
          </a:stretch>
        </a:blipFill>
      </dgm:spPr>
    </dgm:pt>
    <dgm:pt modelId="{18A0E11E-9D60-4CBC-8964-4E69F7602E5E}" type="pres">
      <dgm:prSet presAssocID="{4F7A690E-3457-49BF-B486-3CE7F9E1CC47}" presName="txShp" presStyleLbl="node1" presStyleIdx="1" presStyleCnt="9">
        <dgm:presLayoutVars>
          <dgm:bulletEnabled val="1"/>
        </dgm:presLayoutVars>
      </dgm:prSet>
      <dgm:spPr/>
      <dgm:t>
        <a:bodyPr/>
        <a:lstStyle/>
        <a:p>
          <a:endParaRPr lang="en-US"/>
        </a:p>
      </dgm:t>
    </dgm:pt>
    <dgm:pt modelId="{CDC7194F-84ED-4F69-A09F-97D41DE15E6E}" type="pres">
      <dgm:prSet presAssocID="{9F91B78F-60B4-472F-8437-E6A5C17FFB64}" presName="spacing" presStyleCnt="0"/>
      <dgm:spPr/>
    </dgm:pt>
    <dgm:pt modelId="{CD837F71-0BF6-4C4D-97DE-A958C12F3C56}" type="pres">
      <dgm:prSet presAssocID="{7D45F446-76AC-4E24-AB1B-94AFAFF422F7}" presName="composite" presStyleCnt="0"/>
      <dgm:spPr/>
    </dgm:pt>
    <dgm:pt modelId="{C49A7ED1-4CE1-4620-8CD6-CD851EC6D04E}" type="pres">
      <dgm:prSet presAssocID="{7D45F446-76AC-4E24-AB1B-94AFAFF422F7}" presName="imgShp" presStyleLbl="fgImgPlace1" presStyleIdx="2" presStyleCnt="9"/>
      <dgm:spPr>
        <a:blipFill rotWithShape="1">
          <a:blip xmlns:r="http://schemas.openxmlformats.org/officeDocument/2006/relationships" r:embed="rId3"/>
          <a:stretch>
            <a:fillRect/>
          </a:stretch>
        </a:blipFill>
      </dgm:spPr>
    </dgm:pt>
    <dgm:pt modelId="{05F7B766-FE23-4DF7-B475-DE9AA880141D}" type="pres">
      <dgm:prSet presAssocID="{7D45F446-76AC-4E24-AB1B-94AFAFF422F7}" presName="txShp" presStyleLbl="node1" presStyleIdx="2" presStyleCnt="9">
        <dgm:presLayoutVars>
          <dgm:bulletEnabled val="1"/>
        </dgm:presLayoutVars>
      </dgm:prSet>
      <dgm:spPr/>
      <dgm:t>
        <a:bodyPr/>
        <a:lstStyle/>
        <a:p>
          <a:endParaRPr lang="en-US"/>
        </a:p>
      </dgm:t>
    </dgm:pt>
    <dgm:pt modelId="{EA15A1D3-6566-4FFE-A9BD-775391DFA77D}" type="pres">
      <dgm:prSet presAssocID="{B4A83F01-AE8C-4E01-B2ED-2C4C3A9CEA39}" presName="spacing" presStyleCnt="0"/>
      <dgm:spPr/>
    </dgm:pt>
    <dgm:pt modelId="{F58336EA-1930-40FD-8E8D-7323E2702F3C}" type="pres">
      <dgm:prSet presAssocID="{2ADE09EE-B110-4721-B448-B6A5EB2DC9D7}" presName="composite" presStyleCnt="0"/>
      <dgm:spPr/>
    </dgm:pt>
    <dgm:pt modelId="{A573C253-7375-4FAB-B114-4C1A263A99BE}" type="pres">
      <dgm:prSet presAssocID="{2ADE09EE-B110-4721-B448-B6A5EB2DC9D7}" presName="imgShp" presStyleLbl="fgImgPlace1" presStyleIdx="3" presStyleCnt="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 r="-3000"/>
          </a:stretch>
        </a:blipFill>
      </dgm:spPr>
    </dgm:pt>
    <dgm:pt modelId="{EC8A64F8-41C2-4859-A70C-57A0721DAE31}" type="pres">
      <dgm:prSet presAssocID="{2ADE09EE-B110-4721-B448-B6A5EB2DC9D7}" presName="txShp" presStyleLbl="node1" presStyleIdx="3" presStyleCnt="9">
        <dgm:presLayoutVars>
          <dgm:bulletEnabled val="1"/>
        </dgm:presLayoutVars>
      </dgm:prSet>
      <dgm:spPr/>
      <dgm:t>
        <a:bodyPr/>
        <a:lstStyle/>
        <a:p>
          <a:endParaRPr lang="en-US"/>
        </a:p>
      </dgm:t>
    </dgm:pt>
    <dgm:pt modelId="{D7AAE2AA-65A9-449D-A1FB-9D9E3DE8D087}" type="pres">
      <dgm:prSet presAssocID="{A029A81E-09A6-437C-8126-3FAE61E51CF0}" presName="spacing" presStyleCnt="0"/>
      <dgm:spPr/>
    </dgm:pt>
    <dgm:pt modelId="{F51FADCE-1418-49CF-9279-F647C18D7836}" type="pres">
      <dgm:prSet presAssocID="{7013F8A2-FBE2-41DA-AD4D-D6F83F163E32}" presName="composite" presStyleCnt="0"/>
      <dgm:spPr/>
    </dgm:pt>
    <dgm:pt modelId="{E8437D62-34D6-4211-8978-FB6CC36F9317}" type="pres">
      <dgm:prSet presAssocID="{7013F8A2-FBE2-41DA-AD4D-D6F83F163E32}" presName="imgShp" presStyleLbl="fgImgPlace1" presStyleIdx="4" presStyleCnt="9"/>
      <dgm:spPr>
        <a:blipFill rotWithShape="1">
          <a:blip xmlns:r="http://schemas.openxmlformats.org/officeDocument/2006/relationships" r:embed="rId5"/>
          <a:stretch>
            <a:fillRect/>
          </a:stretch>
        </a:blipFill>
      </dgm:spPr>
    </dgm:pt>
    <dgm:pt modelId="{8E507D1F-F9AF-4AE8-8B17-E2CAD4A513B1}" type="pres">
      <dgm:prSet presAssocID="{7013F8A2-FBE2-41DA-AD4D-D6F83F163E32}" presName="txShp" presStyleLbl="node1" presStyleIdx="4" presStyleCnt="9">
        <dgm:presLayoutVars>
          <dgm:bulletEnabled val="1"/>
        </dgm:presLayoutVars>
      </dgm:prSet>
      <dgm:spPr/>
      <dgm:t>
        <a:bodyPr/>
        <a:lstStyle/>
        <a:p>
          <a:endParaRPr lang="en-US"/>
        </a:p>
      </dgm:t>
    </dgm:pt>
    <dgm:pt modelId="{BB632378-3A30-4B7B-A686-3DDD0949C590}" type="pres">
      <dgm:prSet presAssocID="{3DB5A379-0088-43B6-868C-F589785F80D3}" presName="spacing" presStyleCnt="0"/>
      <dgm:spPr/>
    </dgm:pt>
    <dgm:pt modelId="{62157A7A-FD79-4BFA-A1FE-8A220760BFBF}" type="pres">
      <dgm:prSet presAssocID="{862C969B-0270-49FA-97C0-436195D111EF}" presName="composite" presStyleCnt="0"/>
      <dgm:spPr/>
    </dgm:pt>
    <dgm:pt modelId="{FBF2CF1D-E6F2-4A1A-8065-0502DF437F58}" type="pres">
      <dgm:prSet presAssocID="{862C969B-0270-49FA-97C0-436195D111EF}" presName="imgShp" presStyleLbl="fgImgPlace1" presStyleIdx="5" presStyleCnt="9"/>
      <dgm:spPr>
        <a:blipFill rotWithShape="1">
          <a:blip xmlns:r="http://schemas.openxmlformats.org/officeDocument/2006/relationships" r:embed="rId6"/>
          <a:stretch>
            <a:fillRect/>
          </a:stretch>
        </a:blipFill>
      </dgm:spPr>
    </dgm:pt>
    <dgm:pt modelId="{81057CD8-0F8E-4921-A151-F8A2748F1DBD}" type="pres">
      <dgm:prSet presAssocID="{862C969B-0270-49FA-97C0-436195D111EF}" presName="txShp" presStyleLbl="node1" presStyleIdx="5" presStyleCnt="9">
        <dgm:presLayoutVars>
          <dgm:bulletEnabled val="1"/>
        </dgm:presLayoutVars>
      </dgm:prSet>
      <dgm:spPr/>
      <dgm:t>
        <a:bodyPr/>
        <a:lstStyle/>
        <a:p>
          <a:endParaRPr lang="en-US"/>
        </a:p>
      </dgm:t>
    </dgm:pt>
    <dgm:pt modelId="{AFCAA62C-C6A3-4EED-ACAF-9D22984D57FC}" type="pres">
      <dgm:prSet presAssocID="{0C37ABF9-3F53-4E51-9883-86AEE6EE3BE2}" presName="spacing" presStyleCnt="0"/>
      <dgm:spPr/>
    </dgm:pt>
    <dgm:pt modelId="{A8958FE8-F56D-4123-A134-38A1801B8DA1}" type="pres">
      <dgm:prSet presAssocID="{ED0FDB8A-A472-44EE-8625-4E19BE596671}" presName="composite" presStyleCnt="0"/>
      <dgm:spPr/>
    </dgm:pt>
    <dgm:pt modelId="{2DA9C005-E496-47E2-90EC-5F013370B657}" type="pres">
      <dgm:prSet presAssocID="{ED0FDB8A-A472-44EE-8625-4E19BE596671}" presName="imgShp" presStyleLbl="fgImgPlace1" presStyleIdx="6" presStyleCnt="9"/>
      <dgm:spPr>
        <a:blipFill rotWithShape="1">
          <a:blip xmlns:r="http://schemas.openxmlformats.org/officeDocument/2006/relationships" r:embed="rId7"/>
          <a:stretch>
            <a:fillRect/>
          </a:stretch>
        </a:blipFill>
      </dgm:spPr>
    </dgm:pt>
    <dgm:pt modelId="{8F036E20-C180-4BCE-8F9E-F41F465EF050}" type="pres">
      <dgm:prSet presAssocID="{ED0FDB8A-A472-44EE-8625-4E19BE596671}" presName="txShp" presStyleLbl="node1" presStyleIdx="6" presStyleCnt="9">
        <dgm:presLayoutVars>
          <dgm:bulletEnabled val="1"/>
        </dgm:presLayoutVars>
      </dgm:prSet>
      <dgm:spPr/>
      <dgm:t>
        <a:bodyPr/>
        <a:lstStyle/>
        <a:p>
          <a:endParaRPr lang="en-US"/>
        </a:p>
      </dgm:t>
    </dgm:pt>
    <dgm:pt modelId="{0CB11315-02F1-4408-B153-3B21A3C86F55}" type="pres">
      <dgm:prSet presAssocID="{860206B2-FD6C-4A30-8054-1DD3B1C9EF77}" presName="spacing" presStyleCnt="0"/>
      <dgm:spPr/>
    </dgm:pt>
    <dgm:pt modelId="{C67D84D0-DAE3-4259-950C-561D9A5B5B78}" type="pres">
      <dgm:prSet presAssocID="{F6D93268-B95F-48E6-946B-680BD1E91695}" presName="composite" presStyleCnt="0"/>
      <dgm:spPr/>
    </dgm:pt>
    <dgm:pt modelId="{854D392D-7498-4612-AB1A-5DCF5D965B5B}" type="pres">
      <dgm:prSet presAssocID="{F6D93268-B95F-48E6-946B-680BD1E91695}" presName="imgShp" presStyleLbl="fgImgPlace1" presStyleIdx="7" presStyleCnt="9"/>
      <dgm:spPr>
        <a:blipFill rotWithShape="1">
          <a:blip xmlns:r="http://schemas.openxmlformats.org/officeDocument/2006/relationships" r:embed="rId8"/>
          <a:stretch>
            <a:fillRect/>
          </a:stretch>
        </a:blipFill>
      </dgm:spPr>
    </dgm:pt>
    <dgm:pt modelId="{EE76A456-B668-4BC8-91D2-6F5D85E2D101}" type="pres">
      <dgm:prSet presAssocID="{F6D93268-B95F-48E6-946B-680BD1E91695}" presName="txShp" presStyleLbl="node1" presStyleIdx="7" presStyleCnt="9">
        <dgm:presLayoutVars>
          <dgm:bulletEnabled val="1"/>
        </dgm:presLayoutVars>
      </dgm:prSet>
      <dgm:spPr/>
      <dgm:t>
        <a:bodyPr/>
        <a:lstStyle/>
        <a:p>
          <a:endParaRPr lang="en-US"/>
        </a:p>
      </dgm:t>
    </dgm:pt>
    <dgm:pt modelId="{89B0B48D-F9EE-4B08-AB80-F32F03DE416A}" type="pres">
      <dgm:prSet presAssocID="{2E2DBEF6-86EA-48A1-9ED4-2B9446358959}" presName="spacing" presStyleCnt="0"/>
      <dgm:spPr/>
    </dgm:pt>
    <dgm:pt modelId="{FAC3E6B0-E288-4A4B-9BAE-A6F6DD926715}" type="pres">
      <dgm:prSet presAssocID="{6BEE54C7-AA5B-4E1D-873D-06D6CBE4931B}" presName="composite" presStyleCnt="0"/>
      <dgm:spPr/>
    </dgm:pt>
    <dgm:pt modelId="{34B1AF5F-1C7B-4B89-A899-2E93894FF93F}" type="pres">
      <dgm:prSet presAssocID="{6BEE54C7-AA5B-4E1D-873D-06D6CBE4931B}" presName="imgShp" presStyleLbl="fgImgPlace1" presStyleIdx="8" presStyleCnt="9" custScaleX="67774" custScaleY="98293"/>
      <dgm:spPr/>
    </dgm:pt>
    <dgm:pt modelId="{B6AF4230-130B-481E-AD3F-C30D2E91F2AF}" type="pres">
      <dgm:prSet presAssocID="{6BEE54C7-AA5B-4E1D-873D-06D6CBE4931B}" presName="txShp" presStyleLbl="node1" presStyleIdx="8" presStyleCnt="9" custScaleX="101392" custScaleY="72405">
        <dgm:presLayoutVars>
          <dgm:bulletEnabled val="1"/>
        </dgm:presLayoutVars>
      </dgm:prSet>
      <dgm:spPr/>
      <dgm:t>
        <a:bodyPr/>
        <a:lstStyle/>
        <a:p>
          <a:endParaRPr lang="en-US"/>
        </a:p>
      </dgm:t>
    </dgm:pt>
  </dgm:ptLst>
  <dgm:cxnLst>
    <dgm:cxn modelId="{7275051C-0877-4F81-B47C-D562500BEA51}" type="presOf" srcId="{6BEE54C7-AA5B-4E1D-873D-06D6CBE4931B}" destId="{B6AF4230-130B-481E-AD3F-C30D2E91F2AF}" srcOrd="0" destOrd="0" presId="urn:microsoft.com/office/officeart/2005/8/layout/vList3"/>
    <dgm:cxn modelId="{5C49813C-51D0-452A-AD2D-1881F7700C5A}" type="presOf" srcId="{7D45F446-76AC-4E24-AB1B-94AFAFF422F7}" destId="{05F7B766-FE23-4DF7-B475-DE9AA880141D}" srcOrd="0" destOrd="0" presId="urn:microsoft.com/office/officeart/2005/8/layout/vList3"/>
    <dgm:cxn modelId="{4514A111-462E-4819-BFFE-ACFF4AFF77A2}" srcId="{96C1160B-080C-437D-BCDB-38872915AE9D}" destId="{F6D93268-B95F-48E6-946B-680BD1E91695}" srcOrd="7" destOrd="0" parTransId="{E7AB2342-C2C0-48A0-9B6A-B3F2DA60C696}" sibTransId="{2E2DBEF6-86EA-48A1-9ED4-2B9446358959}"/>
    <dgm:cxn modelId="{89D6E036-43FA-452C-995E-F6C1EAD93A52}" srcId="{96C1160B-080C-437D-BCDB-38872915AE9D}" destId="{ED0FDB8A-A472-44EE-8625-4E19BE596671}" srcOrd="6" destOrd="0" parTransId="{5D23FC9C-3FDD-4839-A9AB-FD425B266177}" sibTransId="{860206B2-FD6C-4A30-8054-1DD3B1C9EF77}"/>
    <dgm:cxn modelId="{400D8A54-3B39-41C9-BA45-93D54D80AF22}" srcId="{96C1160B-080C-437D-BCDB-38872915AE9D}" destId="{6BEE54C7-AA5B-4E1D-873D-06D6CBE4931B}" srcOrd="8" destOrd="0" parTransId="{194A0F27-DA99-4392-9911-65C193FE2DE1}" sibTransId="{54DC88CA-B5EB-453C-BC77-7AFAE8F3DC4D}"/>
    <dgm:cxn modelId="{F1753805-1EAC-4664-A5E5-0B6840B97482}" srcId="{96C1160B-080C-437D-BCDB-38872915AE9D}" destId="{4F7A690E-3457-49BF-B486-3CE7F9E1CC47}" srcOrd="1" destOrd="0" parTransId="{6C22036A-BC96-4D41-9B99-E57769419E09}" sibTransId="{9F91B78F-60B4-472F-8437-E6A5C17FFB64}"/>
    <dgm:cxn modelId="{6A2FE924-4229-4CEF-878B-B123FB2638DB}" srcId="{96C1160B-080C-437D-BCDB-38872915AE9D}" destId="{7013F8A2-FBE2-41DA-AD4D-D6F83F163E32}" srcOrd="4" destOrd="0" parTransId="{A634D832-5606-4BD9-AB17-A890FC651D52}" sibTransId="{3DB5A379-0088-43B6-868C-F589785F80D3}"/>
    <dgm:cxn modelId="{AE83FD46-703A-4D79-B10F-7998D0E12AF8}" type="presOf" srcId="{96C1160B-080C-437D-BCDB-38872915AE9D}" destId="{FF8273D6-F2C7-4E46-B446-F315F502EDA1}" srcOrd="0" destOrd="0" presId="urn:microsoft.com/office/officeart/2005/8/layout/vList3"/>
    <dgm:cxn modelId="{3CAD5BD8-B14A-4E91-9B51-88F9DDA9F634}" type="presOf" srcId="{ED0FDB8A-A472-44EE-8625-4E19BE596671}" destId="{8F036E20-C180-4BCE-8F9E-F41F465EF050}" srcOrd="0" destOrd="0" presId="urn:microsoft.com/office/officeart/2005/8/layout/vList3"/>
    <dgm:cxn modelId="{F08677A8-6930-4A12-9C2A-A41ACF64DA5F}" type="presOf" srcId="{862C969B-0270-49FA-97C0-436195D111EF}" destId="{81057CD8-0F8E-4921-A151-F8A2748F1DBD}" srcOrd="0" destOrd="0" presId="urn:microsoft.com/office/officeart/2005/8/layout/vList3"/>
    <dgm:cxn modelId="{2984340E-B9FB-4D68-8379-D48545C1B01E}" type="presOf" srcId="{F6D93268-B95F-48E6-946B-680BD1E91695}" destId="{EE76A456-B668-4BC8-91D2-6F5D85E2D101}" srcOrd="0" destOrd="0" presId="urn:microsoft.com/office/officeart/2005/8/layout/vList3"/>
    <dgm:cxn modelId="{BE3AB5D6-DA38-4E2D-8217-28322DE6317B}" type="presOf" srcId="{7013F8A2-FBE2-41DA-AD4D-D6F83F163E32}" destId="{8E507D1F-F9AF-4AE8-8B17-E2CAD4A513B1}" srcOrd="0" destOrd="0" presId="urn:microsoft.com/office/officeart/2005/8/layout/vList3"/>
    <dgm:cxn modelId="{1ECBA9DB-1858-443E-860A-899EE53DC375}" srcId="{96C1160B-080C-437D-BCDB-38872915AE9D}" destId="{C09C4060-0C42-44A2-B79E-301E908C5DD1}" srcOrd="0" destOrd="0" parTransId="{5E441946-A017-43B9-9576-183B67226A14}" sibTransId="{822351DB-98E4-405C-96D6-634C1C8F3458}"/>
    <dgm:cxn modelId="{9BE50FAD-BDAE-4F88-80A9-DCD2C65C7B10}" type="presOf" srcId="{2ADE09EE-B110-4721-B448-B6A5EB2DC9D7}" destId="{EC8A64F8-41C2-4859-A70C-57A0721DAE31}" srcOrd="0" destOrd="0" presId="urn:microsoft.com/office/officeart/2005/8/layout/vList3"/>
    <dgm:cxn modelId="{56E5691C-4A11-495C-8A54-7735D175B0D9}" srcId="{96C1160B-080C-437D-BCDB-38872915AE9D}" destId="{7D45F446-76AC-4E24-AB1B-94AFAFF422F7}" srcOrd="2" destOrd="0" parTransId="{F13C2A9B-B520-4791-B902-47D61933B676}" sibTransId="{B4A83F01-AE8C-4E01-B2ED-2C4C3A9CEA39}"/>
    <dgm:cxn modelId="{D25E852B-3C60-4B3D-862C-535252231675}" srcId="{96C1160B-080C-437D-BCDB-38872915AE9D}" destId="{862C969B-0270-49FA-97C0-436195D111EF}" srcOrd="5" destOrd="0" parTransId="{328C9D7E-1E92-4CA0-8C91-D0F318E09A6F}" sibTransId="{0C37ABF9-3F53-4E51-9883-86AEE6EE3BE2}"/>
    <dgm:cxn modelId="{08A3FE70-A745-45AA-A0C0-BF4DDEA96BF4}" type="presOf" srcId="{4F7A690E-3457-49BF-B486-3CE7F9E1CC47}" destId="{18A0E11E-9D60-4CBC-8964-4E69F7602E5E}" srcOrd="0" destOrd="0" presId="urn:microsoft.com/office/officeart/2005/8/layout/vList3"/>
    <dgm:cxn modelId="{FE1E5BED-94E6-4F25-B238-F13C76E95244}" srcId="{96C1160B-080C-437D-BCDB-38872915AE9D}" destId="{2ADE09EE-B110-4721-B448-B6A5EB2DC9D7}" srcOrd="3" destOrd="0" parTransId="{EB538595-DFBD-4A45-B770-2C9C3726CE80}" sibTransId="{A029A81E-09A6-437C-8126-3FAE61E51CF0}"/>
    <dgm:cxn modelId="{19923BF2-0D65-438C-85A3-07EB8CA1048D}" type="presOf" srcId="{C09C4060-0C42-44A2-B79E-301E908C5DD1}" destId="{41C0E9F6-BF3F-45C0-B16E-E55EDE7371F8}" srcOrd="0" destOrd="0" presId="urn:microsoft.com/office/officeart/2005/8/layout/vList3"/>
    <dgm:cxn modelId="{C6D298FB-D6E8-457C-BE10-50A38CA7E687}" type="presParOf" srcId="{FF8273D6-F2C7-4E46-B446-F315F502EDA1}" destId="{CCF73FA5-8B7E-464B-BFB5-8A268260E922}" srcOrd="0" destOrd="0" presId="urn:microsoft.com/office/officeart/2005/8/layout/vList3"/>
    <dgm:cxn modelId="{4D20BADE-1BD2-41D5-96DB-DDA847833A48}" type="presParOf" srcId="{CCF73FA5-8B7E-464B-BFB5-8A268260E922}" destId="{79E2286B-4218-4200-9072-BFBE312613C4}" srcOrd="0" destOrd="0" presId="urn:microsoft.com/office/officeart/2005/8/layout/vList3"/>
    <dgm:cxn modelId="{8636DD98-2B98-4E1B-B6AA-A9D5CEA22868}" type="presParOf" srcId="{CCF73FA5-8B7E-464B-BFB5-8A268260E922}" destId="{41C0E9F6-BF3F-45C0-B16E-E55EDE7371F8}" srcOrd="1" destOrd="0" presId="urn:microsoft.com/office/officeart/2005/8/layout/vList3"/>
    <dgm:cxn modelId="{71BB05BF-D509-497A-8D61-E893B2C9355E}" type="presParOf" srcId="{FF8273D6-F2C7-4E46-B446-F315F502EDA1}" destId="{6AEE1431-D55C-4589-92D1-D3F5C10EA06A}" srcOrd="1" destOrd="0" presId="urn:microsoft.com/office/officeart/2005/8/layout/vList3"/>
    <dgm:cxn modelId="{E5899FC8-8D65-456C-9C7F-7ECEBB960357}" type="presParOf" srcId="{FF8273D6-F2C7-4E46-B446-F315F502EDA1}" destId="{F171164F-7926-4539-8F9B-EDAE7983F61C}" srcOrd="2" destOrd="0" presId="urn:microsoft.com/office/officeart/2005/8/layout/vList3"/>
    <dgm:cxn modelId="{2A36C54D-9BE9-415A-9504-33AEB4FA497B}" type="presParOf" srcId="{F171164F-7926-4539-8F9B-EDAE7983F61C}" destId="{19440693-16A2-4092-95C5-C0BD698DC01F}" srcOrd="0" destOrd="0" presId="urn:microsoft.com/office/officeart/2005/8/layout/vList3"/>
    <dgm:cxn modelId="{04BFF08D-62A4-4FA8-8037-F270A4818537}" type="presParOf" srcId="{F171164F-7926-4539-8F9B-EDAE7983F61C}" destId="{18A0E11E-9D60-4CBC-8964-4E69F7602E5E}" srcOrd="1" destOrd="0" presId="urn:microsoft.com/office/officeart/2005/8/layout/vList3"/>
    <dgm:cxn modelId="{A9EE5020-28C4-40C2-A31C-3FED601BD603}" type="presParOf" srcId="{FF8273D6-F2C7-4E46-B446-F315F502EDA1}" destId="{CDC7194F-84ED-4F69-A09F-97D41DE15E6E}" srcOrd="3" destOrd="0" presId="urn:microsoft.com/office/officeart/2005/8/layout/vList3"/>
    <dgm:cxn modelId="{C4EDF83E-FBF0-472F-8B53-E38C0012B191}" type="presParOf" srcId="{FF8273D6-F2C7-4E46-B446-F315F502EDA1}" destId="{CD837F71-0BF6-4C4D-97DE-A958C12F3C56}" srcOrd="4" destOrd="0" presId="urn:microsoft.com/office/officeart/2005/8/layout/vList3"/>
    <dgm:cxn modelId="{F5B9095A-D801-487D-B703-95A3C07DFF73}" type="presParOf" srcId="{CD837F71-0BF6-4C4D-97DE-A958C12F3C56}" destId="{C49A7ED1-4CE1-4620-8CD6-CD851EC6D04E}" srcOrd="0" destOrd="0" presId="urn:microsoft.com/office/officeart/2005/8/layout/vList3"/>
    <dgm:cxn modelId="{4943B090-2EFB-435F-BB38-E3E6FA3EDDE4}" type="presParOf" srcId="{CD837F71-0BF6-4C4D-97DE-A958C12F3C56}" destId="{05F7B766-FE23-4DF7-B475-DE9AA880141D}" srcOrd="1" destOrd="0" presId="urn:microsoft.com/office/officeart/2005/8/layout/vList3"/>
    <dgm:cxn modelId="{7F3FBC85-6377-4E3E-A1A1-0424D3381EA5}" type="presParOf" srcId="{FF8273D6-F2C7-4E46-B446-F315F502EDA1}" destId="{EA15A1D3-6566-4FFE-A9BD-775391DFA77D}" srcOrd="5" destOrd="0" presId="urn:microsoft.com/office/officeart/2005/8/layout/vList3"/>
    <dgm:cxn modelId="{3722AEB8-EBC1-4CA5-999E-265714E3CE5F}" type="presParOf" srcId="{FF8273D6-F2C7-4E46-B446-F315F502EDA1}" destId="{F58336EA-1930-40FD-8E8D-7323E2702F3C}" srcOrd="6" destOrd="0" presId="urn:microsoft.com/office/officeart/2005/8/layout/vList3"/>
    <dgm:cxn modelId="{6087974D-A58D-46A4-AEE8-27A5D9F45FF7}" type="presParOf" srcId="{F58336EA-1930-40FD-8E8D-7323E2702F3C}" destId="{A573C253-7375-4FAB-B114-4C1A263A99BE}" srcOrd="0" destOrd="0" presId="urn:microsoft.com/office/officeart/2005/8/layout/vList3"/>
    <dgm:cxn modelId="{55496D96-A0CD-4053-87E7-AAE0C0F3186B}" type="presParOf" srcId="{F58336EA-1930-40FD-8E8D-7323E2702F3C}" destId="{EC8A64F8-41C2-4859-A70C-57A0721DAE31}" srcOrd="1" destOrd="0" presId="urn:microsoft.com/office/officeart/2005/8/layout/vList3"/>
    <dgm:cxn modelId="{FBA7EF5C-9262-473A-84E6-41C23A43D9D9}" type="presParOf" srcId="{FF8273D6-F2C7-4E46-B446-F315F502EDA1}" destId="{D7AAE2AA-65A9-449D-A1FB-9D9E3DE8D087}" srcOrd="7" destOrd="0" presId="urn:microsoft.com/office/officeart/2005/8/layout/vList3"/>
    <dgm:cxn modelId="{8E174A6A-ED86-4676-AAA6-BF4580119996}" type="presParOf" srcId="{FF8273D6-F2C7-4E46-B446-F315F502EDA1}" destId="{F51FADCE-1418-49CF-9279-F647C18D7836}" srcOrd="8" destOrd="0" presId="urn:microsoft.com/office/officeart/2005/8/layout/vList3"/>
    <dgm:cxn modelId="{B5F97D52-4EF9-42FC-8435-D0F172C7E905}" type="presParOf" srcId="{F51FADCE-1418-49CF-9279-F647C18D7836}" destId="{E8437D62-34D6-4211-8978-FB6CC36F9317}" srcOrd="0" destOrd="0" presId="urn:microsoft.com/office/officeart/2005/8/layout/vList3"/>
    <dgm:cxn modelId="{C8AEA379-50BF-4531-8641-0DBAF304ACD2}" type="presParOf" srcId="{F51FADCE-1418-49CF-9279-F647C18D7836}" destId="{8E507D1F-F9AF-4AE8-8B17-E2CAD4A513B1}" srcOrd="1" destOrd="0" presId="urn:microsoft.com/office/officeart/2005/8/layout/vList3"/>
    <dgm:cxn modelId="{0B60E77E-1BED-445D-B02E-8B17EEB74104}" type="presParOf" srcId="{FF8273D6-F2C7-4E46-B446-F315F502EDA1}" destId="{BB632378-3A30-4B7B-A686-3DDD0949C590}" srcOrd="9" destOrd="0" presId="urn:microsoft.com/office/officeart/2005/8/layout/vList3"/>
    <dgm:cxn modelId="{4E612D63-54B6-4B4C-B4C3-3D3D3F10EB90}" type="presParOf" srcId="{FF8273D6-F2C7-4E46-B446-F315F502EDA1}" destId="{62157A7A-FD79-4BFA-A1FE-8A220760BFBF}" srcOrd="10" destOrd="0" presId="urn:microsoft.com/office/officeart/2005/8/layout/vList3"/>
    <dgm:cxn modelId="{784E755E-FA05-4BC0-A877-413180721974}" type="presParOf" srcId="{62157A7A-FD79-4BFA-A1FE-8A220760BFBF}" destId="{FBF2CF1D-E6F2-4A1A-8065-0502DF437F58}" srcOrd="0" destOrd="0" presId="urn:microsoft.com/office/officeart/2005/8/layout/vList3"/>
    <dgm:cxn modelId="{E2141A6F-2E1B-4E8C-AF4F-F8C22332B08D}" type="presParOf" srcId="{62157A7A-FD79-4BFA-A1FE-8A220760BFBF}" destId="{81057CD8-0F8E-4921-A151-F8A2748F1DBD}" srcOrd="1" destOrd="0" presId="urn:microsoft.com/office/officeart/2005/8/layout/vList3"/>
    <dgm:cxn modelId="{A2ED5F08-415D-4464-8F71-4F5DFB1FF447}" type="presParOf" srcId="{FF8273D6-F2C7-4E46-B446-F315F502EDA1}" destId="{AFCAA62C-C6A3-4EED-ACAF-9D22984D57FC}" srcOrd="11" destOrd="0" presId="urn:microsoft.com/office/officeart/2005/8/layout/vList3"/>
    <dgm:cxn modelId="{0AF3E38F-20EF-43AE-A7CB-DC167529C6A7}" type="presParOf" srcId="{FF8273D6-F2C7-4E46-B446-F315F502EDA1}" destId="{A8958FE8-F56D-4123-A134-38A1801B8DA1}" srcOrd="12" destOrd="0" presId="urn:microsoft.com/office/officeart/2005/8/layout/vList3"/>
    <dgm:cxn modelId="{6F430698-AEA0-4C51-80E4-2EEAF45AD3D2}" type="presParOf" srcId="{A8958FE8-F56D-4123-A134-38A1801B8DA1}" destId="{2DA9C005-E496-47E2-90EC-5F013370B657}" srcOrd="0" destOrd="0" presId="urn:microsoft.com/office/officeart/2005/8/layout/vList3"/>
    <dgm:cxn modelId="{B789A9DF-015A-41FF-905D-87C0288770FB}" type="presParOf" srcId="{A8958FE8-F56D-4123-A134-38A1801B8DA1}" destId="{8F036E20-C180-4BCE-8F9E-F41F465EF050}" srcOrd="1" destOrd="0" presId="urn:microsoft.com/office/officeart/2005/8/layout/vList3"/>
    <dgm:cxn modelId="{D3DBB164-9467-42C3-84DE-FFF7FD11157A}" type="presParOf" srcId="{FF8273D6-F2C7-4E46-B446-F315F502EDA1}" destId="{0CB11315-02F1-4408-B153-3B21A3C86F55}" srcOrd="13" destOrd="0" presId="urn:microsoft.com/office/officeart/2005/8/layout/vList3"/>
    <dgm:cxn modelId="{6A857BF2-6002-42F3-AA98-6160CA5DD79D}" type="presParOf" srcId="{FF8273D6-F2C7-4E46-B446-F315F502EDA1}" destId="{C67D84D0-DAE3-4259-950C-561D9A5B5B78}" srcOrd="14" destOrd="0" presId="urn:microsoft.com/office/officeart/2005/8/layout/vList3"/>
    <dgm:cxn modelId="{E15F6649-F280-4124-A97A-814358C9778F}" type="presParOf" srcId="{C67D84D0-DAE3-4259-950C-561D9A5B5B78}" destId="{854D392D-7498-4612-AB1A-5DCF5D965B5B}" srcOrd="0" destOrd="0" presId="urn:microsoft.com/office/officeart/2005/8/layout/vList3"/>
    <dgm:cxn modelId="{AF720722-2297-4DC1-A9DD-865ACB596F02}" type="presParOf" srcId="{C67D84D0-DAE3-4259-950C-561D9A5B5B78}" destId="{EE76A456-B668-4BC8-91D2-6F5D85E2D101}" srcOrd="1" destOrd="0" presId="urn:microsoft.com/office/officeart/2005/8/layout/vList3"/>
    <dgm:cxn modelId="{965016CD-3EAB-4063-BCE7-26C931582E88}" type="presParOf" srcId="{FF8273D6-F2C7-4E46-B446-F315F502EDA1}" destId="{89B0B48D-F9EE-4B08-AB80-F32F03DE416A}" srcOrd="15" destOrd="0" presId="urn:microsoft.com/office/officeart/2005/8/layout/vList3"/>
    <dgm:cxn modelId="{68D14A04-08F9-40B9-B235-D792E1AFE67D}" type="presParOf" srcId="{FF8273D6-F2C7-4E46-B446-F315F502EDA1}" destId="{FAC3E6B0-E288-4A4B-9BAE-A6F6DD926715}" srcOrd="16" destOrd="0" presId="urn:microsoft.com/office/officeart/2005/8/layout/vList3"/>
    <dgm:cxn modelId="{3525A2A3-EA34-4D6B-925A-F83FE4F7901F}" type="presParOf" srcId="{FAC3E6B0-E288-4A4B-9BAE-A6F6DD926715}" destId="{34B1AF5F-1C7B-4B89-A899-2E93894FF93F}" srcOrd="0" destOrd="0" presId="urn:microsoft.com/office/officeart/2005/8/layout/vList3"/>
    <dgm:cxn modelId="{D9829565-8946-41D8-BF2C-CCD9EB09E4D3}" type="presParOf" srcId="{FAC3E6B0-E288-4A4B-9BAE-A6F6DD926715}" destId="{B6AF4230-130B-481E-AD3F-C30D2E91F2A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7D4A43-A5FE-4FA0-A73A-6182A92AB32C}"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2B833474-12D1-4375-8EFC-6B69459A50CA}">
      <dgm:prSet phldrT="[Tekst]" custT="1"/>
      <dgm:spPr/>
      <dgm:t>
        <a:bodyPr/>
        <a:lstStyle/>
        <a:p>
          <a:r>
            <a:rPr lang="en-GB" sz="1200" noProof="0" dirty="0" smtClean="0">
              <a:solidFill>
                <a:srgbClr val="FFFF00"/>
              </a:solidFill>
            </a:rPr>
            <a:t>My everyday life at a pharmacy (</a:t>
          </a:r>
          <a:r>
            <a:rPr lang="en-GB" sz="1200" noProof="0" dirty="0" err="1" smtClean="0">
              <a:solidFill>
                <a:srgbClr val="FFFF00"/>
              </a:solidFill>
            </a:rPr>
            <a:t>photovoice</a:t>
          </a:r>
          <a:r>
            <a:rPr lang="en-GB" sz="1200" noProof="0" dirty="0" smtClean="0">
              <a:solidFill>
                <a:srgbClr val="FFFF00"/>
              </a:solidFill>
            </a:rPr>
            <a:t> study)</a:t>
          </a:r>
          <a:endParaRPr lang="en-GB" sz="1200" noProof="0" dirty="0">
            <a:solidFill>
              <a:srgbClr val="FFFF00"/>
            </a:solidFill>
          </a:endParaRPr>
        </a:p>
      </dgm:t>
    </dgm:pt>
    <dgm:pt modelId="{A8E72AC9-BD92-4EB9-A093-BE83B30B9731}" type="parTrans" cxnId="{AD6A6172-1782-4353-AE12-D7673EE064A7}">
      <dgm:prSet/>
      <dgm:spPr/>
      <dgm:t>
        <a:bodyPr/>
        <a:lstStyle/>
        <a:p>
          <a:endParaRPr lang="da-DK"/>
        </a:p>
      </dgm:t>
    </dgm:pt>
    <dgm:pt modelId="{B389E8AC-CA41-4BB0-8214-108DD5D9E585}" type="sibTrans" cxnId="{AD6A6172-1782-4353-AE12-D7673EE064A7}">
      <dgm:prSet/>
      <dgm:spPr/>
      <dgm:t>
        <a:bodyPr/>
        <a:lstStyle/>
        <a:p>
          <a:endParaRPr lang="da-DK"/>
        </a:p>
      </dgm:t>
    </dgm:pt>
    <dgm:pt modelId="{E76CF3C4-16C5-48BE-BAE8-4E9E502F4CB7}">
      <dgm:prSet phldrT="[Tekst]" custT="1"/>
      <dgm:spPr/>
      <dgm:t>
        <a:bodyPr/>
        <a:lstStyle/>
        <a:p>
          <a:r>
            <a:rPr lang="en-GB" sz="1200" noProof="0" dirty="0">
              <a:solidFill>
                <a:srgbClr val="FFFF00"/>
              </a:solidFill>
            </a:rPr>
            <a:t>Scope and practice of re-prescribing service </a:t>
          </a:r>
          <a:r>
            <a:rPr lang="en-GB" sz="1200" noProof="0" dirty="0" smtClean="0">
              <a:solidFill>
                <a:srgbClr val="FFFF00"/>
              </a:solidFill>
            </a:rPr>
            <a:t>in </a:t>
          </a:r>
          <a:r>
            <a:rPr lang="en-GB" sz="1200" noProof="0" dirty="0">
              <a:solidFill>
                <a:srgbClr val="FFFF00"/>
              </a:solidFill>
            </a:rPr>
            <a:t>community </a:t>
          </a:r>
          <a:r>
            <a:rPr lang="en-GB" sz="1200" noProof="0" dirty="0" smtClean="0">
              <a:solidFill>
                <a:srgbClr val="FFFF00"/>
              </a:solidFill>
            </a:rPr>
            <a:t>pharmacy (questionnaire)</a:t>
          </a:r>
          <a:endParaRPr lang="en-GB" sz="1200" noProof="0" dirty="0">
            <a:solidFill>
              <a:srgbClr val="FFFF00"/>
            </a:solidFill>
          </a:endParaRPr>
        </a:p>
      </dgm:t>
    </dgm:pt>
    <dgm:pt modelId="{0BF6DFF5-5D87-4FCC-A932-C107DEB03E75}" type="parTrans" cxnId="{E70F7F05-7F87-4E13-B150-9A185D88B988}">
      <dgm:prSet/>
      <dgm:spPr/>
      <dgm:t>
        <a:bodyPr/>
        <a:lstStyle/>
        <a:p>
          <a:endParaRPr lang="da-DK"/>
        </a:p>
      </dgm:t>
    </dgm:pt>
    <dgm:pt modelId="{E7A13682-1920-473A-8251-DF4C01949169}" type="sibTrans" cxnId="{E70F7F05-7F87-4E13-B150-9A185D88B988}">
      <dgm:prSet/>
      <dgm:spPr/>
      <dgm:t>
        <a:bodyPr/>
        <a:lstStyle/>
        <a:p>
          <a:endParaRPr lang="da-DK"/>
        </a:p>
      </dgm:t>
    </dgm:pt>
    <dgm:pt modelId="{7BC14A02-2886-4824-B526-D7E00A7700FB}">
      <dgm:prSet phldrT="[Tekst]"/>
      <dgm:spPr/>
      <dgm:t>
        <a:bodyPr/>
        <a:lstStyle/>
        <a:p>
          <a:r>
            <a:rPr lang="en-GB" noProof="0" dirty="0" smtClean="0">
              <a:solidFill>
                <a:srgbClr val="FFFF00"/>
              </a:solidFill>
            </a:rPr>
            <a:t>Understanding medicines and GP dialogue among elderly patients (master thesis study)</a:t>
          </a:r>
          <a:endParaRPr lang="en-GB" noProof="0" dirty="0">
            <a:solidFill>
              <a:srgbClr val="FFFF00"/>
            </a:solidFill>
          </a:endParaRPr>
        </a:p>
      </dgm:t>
    </dgm:pt>
    <dgm:pt modelId="{54338A9C-B6D4-4F71-BCB1-6B0D637E83CE}" type="parTrans" cxnId="{43BA81EC-7533-46DC-8E0D-C59448C971F5}">
      <dgm:prSet/>
      <dgm:spPr/>
      <dgm:t>
        <a:bodyPr/>
        <a:lstStyle/>
        <a:p>
          <a:endParaRPr lang="da-DK"/>
        </a:p>
      </dgm:t>
    </dgm:pt>
    <dgm:pt modelId="{60169818-DF67-434E-9710-46AA9F8E076E}" type="sibTrans" cxnId="{43BA81EC-7533-46DC-8E0D-C59448C971F5}">
      <dgm:prSet/>
      <dgm:spPr/>
      <dgm:t>
        <a:bodyPr/>
        <a:lstStyle/>
        <a:p>
          <a:endParaRPr lang="da-DK"/>
        </a:p>
      </dgm:t>
    </dgm:pt>
    <dgm:pt modelId="{5FC90A8A-D2D1-4D21-A0A1-1564717AE13B}">
      <dgm:prSet phldrT="[Tekst]" custT="1"/>
      <dgm:spPr/>
      <dgm:t>
        <a:bodyPr/>
        <a:lstStyle/>
        <a:p>
          <a:r>
            <a:rPr lang="en-GB" sz="1300" noProof="0" dirty="0" smtClean="0">
              <a:solidFill>
                <a:srgbClr val="FFFF00"/>
              </a:solidFill>
            </a:rPr>
            <a:t>Interdisciplinary cooperation between </a:t>
          </a:r>
          <a:r>
            <a:rPr lang="en-GB" sz="1300" noProof="0" dirty="0" err="1" smtClean="0">
              <a:solidFill>
                <a:srgbClr val="FFFF00"/>
              </a:solidFill>
            </a:rPr>
            <a:t>pharmaconomists</a:t>
          </a:r>
          <a:r>
            <a:rPr lang="en-GB" sz="1300" noProof="0" dirty="0" smtClean="0">
              <a:solidFill>
                <a:srgbClr val="FFFF00"/>
              </a:solidFill>
            </a:rPr>
            <a:t> and pharmacists (master thesis study – qualitative)</a:t>
          </a:r>
          <a:endParaRPr lang="en-GB" sz="1300" noProof="0" dirty="0">
            <a:solidFill>
              <a:srgbClr val="FFFF00"/>
            </a:solidFill>
          </a:endParaRPr>
        </a:p>
      </dgm:t>
    </dgm:pt>
    <dgm:pt modelId="{86E892A0-671B-4D61-8859-C0FD299DB7AC}" type="parTrans" cxnId="{57693AD6-877D-4D3F-91F5-A016ABF980BC}">
      <dgm:prSet/>
      <dgm:spPr/>
      <dgm:t>
        <a:bodyPr/>
        <a:lstStyle/>
        <a:p>
          <a:endParaRPr lang="da-DK"/>
        </a:p>
      </dgm:t>
    </dgm:pt>
    <dgm:pt modelId="{C4D2E149-211D-4A15-87BA-5A8C0F57522E}" type="sibTrans" cxnId="{57693AD6-877D-4D3F-91F5-A016ABF980BC}">
      <dgm:prSet/>
      <dgm:spPr/>
      <dgm:t>
        <a:bodyPr/>
        <a:lstStyle/>
        <a:p>
          <a:endParaRPr lang="da-DK"/>
        </a:p>
      </dgm:t>
    </dgm:pt>
    <dgm:pt modelId="{AABB54F0-1E74-43DE-AE1B-386DF67E624D}">
      <dgm:prSet phldrT="[Tekst]"/>
      <dgm:spPr/>
      <dgm:t>
        <a:bodyPr/>
        <a:lstStyle/>
        <a:p>
          <a:r>
            <a:rPr lang="en-GB" noProof="0" dirty="0" err="1" smtClean="0">
              <a:solidFill>
                <a:srgbClr val="FFFF00"/>
              </a:solidFill>
            </a:rPr>
            <a:t>Opiod</a:t>
          </a:r>
          <a:r>
            <a:rPr lang="en-GB" noProof="0" dirty="0" smtClean="0">
              <a:solidFill>
                <a:srgbClr val="FFFF00"/>
              </a:solidFill>
            </a:rPr>
            <a:t>-user knowledge and experience with risk of falling (questionnaire)</a:t>
          </a:r>
          <a:endParaRPr lang="en-GB" noProof="0" dirty="0">
            <a:solidFill>
              <a:srgbClr val="FFFF00"/>
            </a:solidFill>
          </a:endParaRPr>
        </a:p>
      </dgm:t>
    </dgm:pt>
    <dgm:pt modelId="{EC185375-A572-4038-A3B8-C6C56DC6C76B}" type="parTrans" cxnId="{D373E379-7345-4544-8212-BC7113E177BA}">
      <dgm:prSet/>
      <dgm:spPr/>
      <dgm:t>
        <a:bodyPr/>
        <a:lstStyle/>
        <a:p>
          <a:endParaRPr lang="da-DK"/>
        </a:p>
      </dgm:t>
    </dgm:pt>
    <dgm:pt modelId="{0BC5A0F8-77F1-49CD-BE25-37B39441D21D}" type="sibTrans" cxnId="{D373E379-7345-4544-8212-BC7113E177BA}">
      <dgm:prSet/>
      <dgm:spPr/>
      <dgm:t>
        <a:bodyPr/>
        <a:lstStyle/>
        <a:p>
          <a:endParaRPr lang="da-DK"/>
        </a:p>
      </dgm:t>
    </dgm:pt>
    <dgm:pt modelId="{44BC86B3-9E57-490E-960D-8935A746E7A5}">
      <dgm:prSet phldrT="[Tekst]"/>
      <dgm:spPr/>
      <dgm:t>
        <a:bodyPr/>
        <a:lstStyle/>
        <a:p>
          <a:r>
            <a:rPr lang="en-GB" noProof="0" dirty="0" smtClean="0">
              <a:solidFill>
                <a:srgbClr val="FFFF00"/>
              </a:solidFill>
            </a:rPr>
            <a:t>Retaining pharmacists at the pharmacy (community pharmacist initiated)</a:t>
          </a:r>
          <a:endParaRPr lang="en-GB" noProof="0" dirty="0">
            <a:solidFill>
              <a:srgbClr val="FFFF00"/>
            </a:solidFill>
          </a:endParaRPr>
        </a:p>
      </dgm:t>
    </dgm:pt>
    <dgm:pt modelId="{049A1FCF-D3B8-4E71-800E-FD0E16804D97}" type="parTrans" cxnId="{518ED86B-776E-4FD8-B2F3-F1ED0D52E991}">
      <dgm:prSet/>
      <dgm:spPr/>
      <dgm:t>
        <a:bodyPr/>
        <a:lstStyle/>
        <a:p>
          <a:endParaRPr lang="da-DK"/>
        </a:p>
      </dgm:t>
    </dgm:pt>
    <dgm:pt modelId="{0B586528-0217-4FC0-966D-83D361207947}" type="sibTrans" cxnId="{518ED86B-776E-4FD8-B2F3-F1ED0D52E991}">
      <dgm:prSet/>
      <dgm:spPr/>
      <dgm:t>
        <a:bodyPr/>
        <a:lstStyle/>
        <a:p>
          <a:endParaRPr lang="da-DK"/>
        </a:p>
      </dgm:t>
    </dgm:pt>
    <dgm:pt modelId="{7724ACF5-2C79-42E8-9CE6-B870217E180E}">
      <dgm:prSet phldrT="[Tekst]"/>
      <dgm:spPr/>
      <dgm:t>
        <a:bodyPr/>
        <a:lstStyle/>
        <a:p>
          <a:r>
            <a:rPr lang="en-GB" noProof="0" dirty="0" smtClean="0">
              <a:solidFill>
                <a:srgbClr val="FFFF00"/>
              </a:solidFill>
            </a:rPr>
            <a:t>Pharmacist perspectives on potential pharmacist prescribing (PCNE-initiated study)</a:t>
          </a:r>
          <a:endParaRPr lang="en-GB" noProof="0" dirty="0">
            <a:solidFill>
              <a:srgbClr val="FFFF00"/>
            </a:solidFill>
          </a:endParaRPr>
        </a:p>
      </dgm:t>
    </dgm:pt>
    <dgm:pt modelId="{73ED485B-7D3C-4A60-A175-3C358F70A381}" type="parTrans" cxnId="{854DE32C-51E2-4654-8EC8-E82A7321245C}">
      <dgm:prSet/>
      <dgm:spPr/>
      <dgm:t>
        <a:bodyPr/>
        <a:lstStyle/>
        <a:p>
          <a:endParaRPr lang="en-GB"/>
        </a:p>
      </dgm:t>
    </dgm:pt>
    <dgm:pt modelId="{F116709C-D6C1-4DF2-9AFD-320C97A6E948}" type="sibTrans" cxnId="{854DE32C-51E2-4654-8EC8-E82A7321245C}">
      <dgm:prSet/>
      <dgm:spPr/>
      <dgm:t>
        <a:bodyPr/>
        <a:lstStyle/>
        <a:p>
          <a:endParaRPr lang="en-GB"/>
        </a:p>
      </dgm:t>
    </dgm:pt>
    <dgm:pt modelId="{9271F964-1978-4DDA-97DD-62D293459C45}">
      <dgm:prSet phldrT="[Tekst]"/>
      <dgm:spPr/>
      <dgm:t>
        <a:bodyPr/>
        <a:lstStyle/>
        <a:p>
          <a:r>
            <a:rPr lang="en-GB" noProof="0" dirty="0" smtClean="0">
              <a:solidFill>
                <a:srgbClr val="FFFF00"/>
              </a:solidFill>
            </a:rPr>
            <a:t>Effect and dosing of </a:t>
          </a:r>
          <a:r>
            <a:rPr lang="en-GB" noProof="0" dirty="0" err="1" smtClean="0">
              <a:solidFill>
                <a:srgbClr val="FFFF00"/>
              </a:solidFill>
            </a:rPr>
            <a:t>semaglutid</a:t>
          </a:r>
          <a:endParaRPr lang="en-GB" noProof="0" dirty="0">
            <a:solidFill>
              <a:srgbClr val="FFFF00"/>
            </a:solidFill>
          </a:endParaRPr>
        </a:p>
      </dgm:t>
    </dgm:pt>
    <dgm:pt modelId="{536212A9-87AA-45A2-BE28-CD040DD6C719}" type="parTrans" cxnId="{5D26F780-CC30-4F53-A4FE-63116D07D5A4}">
      <dgm:prSet/>
      <dgm:spPr/>
      <dgm:t>
        <a:bodyPr/>
        <a:lstStyle/>
        <a:p>
          <a:endParaRPr lang="en-GB"/>
        </a:p>
      </dgm:t>
    </dgm:pt>
    <dgm:pt modelId="{A2149B1C-AB1A-44CF-9EB4-C416BD3E33F7}" type="sibTrans" cxnId="{5D26F780-CC30-4F53-A4FE-63116D07D5A4}">
      <dgm:prSet/>
      <dgm:spPr/>
      <dgm:t>
        <a:bodyPr/>
        <a:lstStyle/>
        <a:p>
          <a:endParaRPr lang="en-GB"/>
        </a:p>
      </dgm:t>
    </dgm:pt>
    <dgm:pt modelId="{49187C27-556B-4760-87E4-351F1ED456A0}">
      <dgm:prSet phldrT="[Tekst]"/>
      <dgm:spPr/>
      <dgm:t>
        <a:bodyPr/>
        <a:lstStyle/>
        <a:p>
          <a:r>
            <a:rPr lang="en-GB" noProof="0" dirty="0" smtClean="0">
              <a:solidFill>
                <a:srgbClr val="FFFF00"/>
              </a:solidFill>
            </a:rPr>
            <a:t>Attitudes towards health related research  (</a:t>
          </a:r>
          <a:r>
            <a:rPr lang="en-GB" noProof="0" dirty="0" err="1" smtClean="0">
              <a:solidFill>
                <a:srgbClr val="FFFF00"/>
              </a:solidFill>
            </a:rPr>
            <a:t>phd</a:t>
          </a:r>
          <a:r>
            <a:rPr lang="en-GB" noProof="0" dirty="0" smtClean="0">
              <a:solidFill>
                <a:srgbClr val="FFFF00"/>
              </a:solidFill>
            </a:rPr>
            <a:t>.-study)</a:t>
          </a:r>
          <a:endParaRPr lang="en-GB" noProof="0" dirty="0">
            <a:solidFill>
              <a:srgbClr val="FFFF00"/>
            </a:solidFill>
          </a:endParaRPr>
        </a:p>
      </dgm:t>
    </dgm:pt>
    <dgm:pt modelId="{B732E9EB-4DA6-400D-918C-075DDD637A4B}" type="parTrans" cxnId="{63198D34-2963-4ACE-A6AE-2E938D505D8C}">
      <dgm:prSet/>
      <dgm:spPr/>
      <dgm:t>
        <a:bodyPr/>
        <a:lstStyle/>
        <a:p>
          <a:endParaRPr lang="en-GB"/>
        </a:p>
      </dgm:t>
    </dgm:pt>
    <dgm:pt modelId="{B082DF96-CF08-4B5B-8B58-468685EDE320}" type="sibTrans" cxnId="{63198D34-2963-4ACE-A6AE-2E938D505D8C}">
      <dgm:prSet/>
      <dgm:spPr/>
      <dgm:t>
        <a:bodyPr/>
        <a:lstStyle/>
        <a:p>
          <a:endParaRPr lang="en-GB"/>
        </a:p>
      </dgm:t>
    </dgm:pt>
    <dgm:pt modelId="{C63C3802-5BC0-4F8E-A28F-90AEB7821C48}">
      <dgm:prSet/>
      <dgm:spPr/>
      <dgm:t>
        <a:bodyPr/>
        <a:lstStyle/>
        <a:p>
          <a:r>
            <a:rPr lang="en-GB" noProof="0" dirty="0" smtClean="0">
              <a:solidFill>
                <a:srgbClr val="FFFF00"/>
              </a:solidFill>
            </a:rPr>
            <a:t>Creating a common understanding about pharmacy core task (one pharmacy)</a:t>
          </a:r>
          <a:endParaRPr lang="en-GB" noProof="0" dirty="0">
            <a:solidFill>
              <a:srgbClr val="FFFF00"/>
            </a:solidFill>
          </a:endParaRPr>
        </a:p>
      </dgm:t>
    </dgm:pt>
    <dgm:pt modelId="{ABFD790A-BF22-4B69-BA62-4FB70BAC6ED9}" type="parTrans" cxnId="{999718CC-8B62-43F5-A2B5-F1E89571068D}">
      <dgm:prSet/>
      <dgm:spPr/>
      <dgm:t>
        <a:bodyPr/>
        <a:lstStyle/>
        <a:p>
          <a:endParaRPr lang="en-US"/>
        </a:p>
      </dgm:t>
    </dgm:pt>
    <dgm:pt modelId="{CC53AEA8-EFC4-4593-898C-F246D20D54BE}" type="sibTrans" cxnId="{999718CC-8B62-43F5-A2B5-F1E89571068D}">
      <dgm:prSet/>
      <dgm:spPr/>
      <dgm:t>
        <a:bodyPr/>
        <a:lstStyle/>
        <a:p>
          <a:endParaRPr lang="en-US"/>
        </a:p>
      </dgm:t>
    </dgm:pt>
    <dgm:pt modelId="{DA65C43B-0554-415B-90F5-FA5AB297B80A}">
      <dgm:prSet phldrT="[Tekst]"/>
      <dgm:spPr/>
      <dgm:t>
        <a:bodyPr/>
        <a:lstStyle/>
        <a:p>
          <a:r>
            <a:rPr lang="en-GB" noProof="0" dirty="0" smtClean="0">
              <a:solidFill>
                <a:srgbClr val="FFFF00"/>
              </a:solidFill>
            </a:rPr>
            <a:t>Patient voices in research – the elderly</a:t>
          </a:r>
          <a:endParaRPr lang="en-GB" noProof="0" dirty="0">
            <a:solidFill>
              <a:srgbClr val="FFFF00"/>
            </a:solidFill>
          </a:endParaRPr>
        </a:p>
      </dgm:t>
    </dgm:pt>
    <dgm:pt modelId="{442609F0-D696-4778-BA94-240763A1A2DE}" type="sibTrans" cxnId="{4CF5A4EA-114E-4624-9934-16B83CBA2C4F}">
      <dgm:prSet/>
      <dgm:spPr/>
      <dgm:t>
        <a:bodyPr/>
        <a:lstStyle/>
        <a:p>
          <a:endParaRPr lang="da-DK"/>
        </a:p>
      </dgm:t>
    </dgm:pt>
    <dgm:pt modelId="{84F5E09F-15D2-4B8F-9B6E-7CB42CBA0CAA}" type="parTrans" cxnId="{4CF5A4EA-114E-4624-9934-16B83CBA2C4F}">
      <dgm:prSet/>
      <dgm:spPr/>
      <dgm:t>
        <a:bodyPr/>
        <a:lstStyle/>
        <a:p>
          <a:endParaRPr lang="da-DK"/>
        </a:p>
      </dgm:t>
    </dgm:pt>
    <dgm:pt modelId="{6FB9B406-91EF-45E4-9931-28D639815C64}" type="pres">
      <dgm:prSet presAssocID="{657D4A43-A5FE-4FA0-A73A-6182A92AB32C}" presName="linearFlow" presStyleCnt="0">
        <dgm:presLayoutVars>
          <dgm:dir/>
          <dgm:resizeHandles val="exact"/>
        </dgm:presLayoutVars>
      </dgm:prSet>
      <dgm:spPr/>
    </dgm:pt>
    <dgm:pt modelId="{A2A848C3-8FC6-4617-BF02-0D41E6D9BA8E}" type="pres">
      <dgm:prSet presAssocID="{2B833474-12D1-4375-8EFC-6B69459A50CA}" presName="composite" presStyleCnt="0"/>
      <dgm:spPr/>
    </dgm:pt>
    <dgm:pt modelId="{30D10F3F-9D69-41B3-A6EB-5A51CE588269}" type="pres">
      <dgm:prSet presAssocID="{2B833474-12D1-4375-8EFC-6B69459A50CA}" presName="imgShp" presStyleLbl="fgImgPlace1" presStyleIdx="0" presStyleCnt="11"/>
      <dgm:spPr>
        <a:blipFill rotWithShape="1">
          <a:blip xmlns:r="http://schemas.openxmlformats.org/officeDocument/2006/relationships" r:embed="rId1"/>
          <a:stretch>
            <a:fillRect/>
          </a:stretch>
        </a:blipFill>
      </dgm:spPr>
      <dgm:t>
        <a:bodyPr/>
        <a:lstStyle/>
        <a:p>
          <a:endParaRPr lang="en-US"/>
        </a:p>
      </dgm:t>
    </dgm:pt>
    <dgm:pt modelId="{FCF58A68-4401-4D33-A390-31FCC0D8D20B}" type="pres">
      <dgm:prSet presAssocID="{2B833474-12D1-4375-8EFC-6B69459A50CA}" presName="txShp" presStyleLbl="node1" presStyleIdx="0" presStyleCnt="11" custLinFactNeighborX="1125" custLinFactNeighborY="5675">
        <dgm:presLayoutVars>
          <dgm:bulletEnabled val="1"/>
        </dgm:presLayoutVars>
      </dgm:prSet>
      <dgm:spPr/>
      <dgm:t>
        <a:bodyPr/>
        <a:lstStyle/>
        <a:p>
          <a:endParaRPr lang="en-US"/>
        </a:p>
      </dgm:t>
    </dgm:pt>
    <dgm:pt modelId="{64DAD47A-78A0-4A88-AB38-152AA14213F9}" type="pres">
      <dgm:prSet presAssocID="{B389E8AC-CA41-4BB0-8214-108DD5D9E585}" presName="spacing" presStyleCnt="0"/>
      <dgm:spPr/>
    </dgm:pt>
    <dgm:pt modelId="{B3583A6B-8C5A-49B6-AE61-3586603D3608}" type="pres">
      <dgm:prSet presAssocID="{E76CF3C4-16C5-48BE-BAE8-4E9E502F4CB7}" presName="composite" presStyleCnt="0"/>
      <dgm:spPr/>
    </dgm:pt>
    <dgm:pt modelId="{E960C75E-52E0-4B4C-BDCC-B4B65D2A6A5E}" type="pres">
      <dgm:prSet presAssocID="{E76CF3C4-16C5-48BE-BAE8-4E9E502F4CB7}" presName="imgShp" presStyleLbl="fgImgPlace1" presStyleIdx="1" presStyleCnt="11"/>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6C7EECAF-2DBB-4CB8-BC87-CEE7C3C48E02}" type="pres">
      <dgm:prSet presAssocID="{E76CF3C4-16C5-48BE-BAE8-4E9E502F4CB7}" presName="txShp" presStyleLbl="node1" presStyleIdx="1" presStyleCnt="11">
        <dgm:presLayoutVars>
          <dgm:bulletEnabled val="1"/>
        </dgm:presLayoutVars>
      </dgm:prSet>
      <dgm:spPr/>
      <dgm:t>
        <a:bodyPr/>
        <a:lstStyle/>
        <a:p>
          <a:endParaRPr lang="en-US"/>
        </a:p>
      </dgm:t>
    </dgm:pt>
    <dgm:pt modelId="{C7FEAB12-33AC-4A1C-BB7F-2B56F8DD3FB5}" type="pres">
      <dgm:prSet presAssocID="{E7A13682-1920-473A-8251-DF4C01949169}" presName="spacing" presStyleCnt="0"/>
      <dgm:spPr/>
    </dgm:pt>
    <dgm:pt modelId="{2199583D-6005-4936-9C6E-212B3A42A9A3}" type="pres">
      <dgm:prSet presAssocID="{5FC90A8A-D2D1-4D21-A0A1-1564717AE13B}" presName="composite" presStyleCnt="0"/>
      <dgm:spPr/>
    </dgm:pt>
    <dgm:pt modelId="{FEEF7881-09D8-4022-8032-7FE7608127E8}" type="pres">
      <dgm:prSet presAssocID="{5FC90A8A-D2D1-4D21-A0A1-1564717AE13B}" presName="imgShp" presStyleLbl="fgImgPlace1" presStyleIdx="2" presStyleCnt="11"/>
      <dgm:spPr>
        <a:blipFill rotWithShape="1">
          <a:blip xmlns:r="http://schemas.openxmlformats.org/officeDocument/2006/relationships" r:embed="rId3"/>
          <a:stretch>
            <a:fillRect/>
          </a:stretch>
        </a:blipFill>
      </dgm:spPr>
    </dgm:pt>
    <dgm:pt modelId="{F130CC37-64E9-45B2-821C-4047A2946FA3}" type="pres">
      <dgm:prSet presAssocID="{5FC90A8A-D2D1-4D21-A0A1-1564717AE13B}" presName="txShp" presStyleLbl="node1" presStyleIdx="2" presStyleCnt="11" custScaleX="100821" custScaleY="166102">
        <dgm:presLayoutVars>
          <dgm:bulletEnabled val="1"/>
        </dgm:presLayoutVars>
      </dgm:prSet>
      <dgm:spPr/>
      <dgm:t>
        <a:bodyPr/>
        <a:lstStyle/>
        <a:p>
          <a:endParaRPr lang="en-US"/>
        </a:p>
      </dgm:t>
    </dgm:pt>
    <dgm:pt modelId="{B85DD788-AF1F-4BF7-8F90-C8C4F18D0856}" type="pres">
      <dgm:prSet presAssocID="{C4D2E149-211D-4A15-87BA-5A8C0F57522E}" presName="spacing" presStyleCnt="0"/>
      <dgm:spPr/>
    </dgm:pt>
    <dgm:pt modelId="{7A837872-3F3C-4BF1-AB50-62BC89B82C2C}" type="pres">
      <dgm:prSet presAssocID="{AABB54F0-1E74-43DE-AE1B-386DF67E624D}" presName="composite" presStyleCnt="0"/>
      <dgm:spPr/>
    </dgm:pt>
    <dgm:pt modelId="{3384CCAF-2115-4E2C-9EED-DC9A6E36DF70}" type="pres">
      <dgm:prSet presAssocID="{AABB54F0-1E74-43DE-AE1B-386DF67E624D}" presName="imgShp" presStyleLbl="fgImgPlace1" presStyleIdx="3" presStyleCnt="11"/>
      <dgm:spPr>
        <a:blipFill rotWithShape="1">
          <a:blip xmlns:r="http://schemas.openxmlformats.org/officeDocument/2006/relationships" r:embed="rId4"/>
          <a:stretch>
            <a:fillRect/>
          </a:stretch>
        </a:blipFill>
      </dgm:spPr>
      <dgm:t>
        <a:bodyPr/>
        <a:lstStyle/>
        <a:p>
          <a:endParaRPr lang="en-US"/>
        </a:p>
      </dgm:t>
    </dgm:pt>
    <dgm:pt modelId="{595A70DE-D1B0-4D3B-8060-C22DB7B8C180}" type="pres">
      <dgm:prSet presAssocID="{AABB54F0-1E74-43DE-AE1B-386DF67E624D}" presName="txShp" presStyleLbl="node1" presStyleIdx="3" presStyleCnt="11" custLinFactNeighborX="243" custLinFactNeighborY="3032">
        <dgm:presLayoutVars>
          <dgm:bulletEnabled val="1"/>
        </dgm:presLayoutVars>
      </dgm:prSet>
      <dgm:spPr/>
      <dgm:t>
        <a:bodyPr/>
        <a:lstStyle/>
        <a:p>
          <a:endParaRPr lang="en-US"/>
        </a:p>
      </dgm:t>
    </dgm:pt>
    <dgm:pt modelId="{CEE7E1EF-5266-4C16-BF58-E793201A6670}" type="pres">
      <dgm:prSet presAssocID="{0BC5A0F8-77F1-49CD-BE25-37B39441D21D}" presName="spacing" presStyleCnt="0"/>
      <dgm:spPr/>
    </dgm:pt>
    <dgm:pt modelId="{F72B6C73-DBDF-4A09-BFAA-C0A353A7ADE7}" type="pres">
      <dgm:prSet presAssocID="{7BC14A02-2886-4824-B526-D7E00A7700FB}" presName="composite" presStyleCnt="0"/>
      <dgm:spPr/>
    </dgm:pt>
    <dgm:pt modelId="{592D8508-9AC5-4FD6-A3E8-82CB82FDA8EB}" type="pres">
      <dgm:prSet presAssocID="{7BC14A02-2886-4824-B526-D7E00A7700FB}" presName="imgShp" presStyleLbl="fgImgPlace1" presStyleIdx="4" presStyleCnt="11"/>
      <dgm:spPr>
        <a:blipFill rotWithShape="1">
          <a:blip xmlns:r="http://schemas.openxmlformats.org/officeDocument/2006/relationships" r:embed="rId5"/>
          <a:stretch>
            <a:fillRect/>
          </a:stretch>
        </a:blipFill>
      </dgm:spPr>
      <dgm:t>
        <a:bodyPr/>
        <a:lstStyle/>
        <a:p>
          <a:endParaRPr lang="en-US"/>
        </a:p>
      </dgm:t>
    </dgm:pt>
    <dgm:pt modelId="{7AA0214B-0DFC-4E24-8890-16822C33E2B8}" type="pres">
      <dgm:prSet presAssocID="{7BC14A02-2886-4824-B526-D7E00A7700FB}" presName="txShp" presStyleLbl="node1" presStyleIdx="4" presStyleCnt="11">
        <dgm:presLayoutVars>
          <dgm:bulletEnabled val="1"/>
        </dgm:presLayoutVars>
      </dgm:prSet>
      <dgm:spPr/>
      <dgm:t>
        <a:bodyPr/>
        <a:lstStyle/>
        <a:p>
          <a:endParaRPr lang="en-US"/>
        </a:p>
      </dgm:t>
    </dgm:pt>
    <dgm:pt modelId="{2761A698-4D81-4303-9CCD-66CD68CC3FCD}" type="pres">
      <dgm:prSet presAssocID="{60169818-DF67-434E-9710-46AA9F8E076E}" presName="spacing" presStyleCnt="0"/>
      <dgm:spPr/>
    </dgm:pt>
    <dgm:pt modelId="{83C9B308-F8EF-43EA-83E9-34C4A5F645EF}" type="pres">
      <dgm:prSet presAssocID="{C63C3802-5BC0-4F8E-A28F-90AEB7821C48}" presName="composite" presStyleCnt="0"/>
      <dgm:spPr/>
    </dgm:pt>
    <dgm:pt modelId="{AEFF4EC8-235E-4A62-A9BD-AA8833FB014D}" type="pres">
      <dgm:prSet presAssocID="{C63C3802-5BC0-4F8E-A28F-90AEB7821C48}" presName="imgShp" presStyleLbl="fgImgPlace1" presStyleIdx="5" presStyleCnt="11"/>
      <dgm:spPr>
        <a:blipFill rotWithShape="1">
          <a:blip xmlns:r="http://schemas.openxmlformats.org/officeDocument/2006/relationships" r:embed="rId6"/>
          <a:stretch>
            <a:fillRect/>
          </a:stretch>
        </a:blipFill>
      </dgm:spPr>
      <dgm:t>
        <a:bodyPr/>
        <a:lstStyle/>
        <a:p>
          <a:endParaRPr lang="en-US"/>
        </a:p>
      </dgm:t>
    </dgm:pt>
    <dgm:pt modelId="{8A87FF54-4CAA-4459-A87A-3AD0F7772007}" type="pres">
      <dgm:prSet presAssocID="{C63C3802-5BC0-4F8E-A28F-90AEB7821C48}" presName="txShp" presStyleLbl="node1" presStyleIdx="5" presStyleCnt="11">
        <dgm:presLayoutVars>
          <dgm:bulletEnabled val="1"/>
        </dgm:presLayoutVars>
      </dgm:prSet>
      <dgm:spPr/>
      <dgm:t>
        <a:bodyPr/>
        <a:lstStyle/>
        <a:p>
          <a:endParaRPr lang="en-US"/>
        </a:p>
      </dgm:t>
    </dgm:pt>
    <dgm:pt modelId="{644A8DF8-FCE4-4F8C-8A0C-682D307BC54F}" type="pres">
      <dgm:prSet presAssocID="{CC53AEA8-EFC4-4593-898C-F246D20D54BE}" presName="spacing" presStyleCnt="0"/>
      <dgm:spPr/>
    </dgm:pt>
    <dgm:pt modelId="{7497D6DC-DF4C-4968-B1E6-3E762102DE85}" type="pres">
      <dgm:prSet presAssocID="{DA65C43B-0554-415B-90F5-FA5AB297B80A}" presName="composite" presStyleCnt="0"/>
      <dgm:spPr/>
    </dgm:pt>
    <dgm:pt modelId="{A48137A8-BA75-430F-BE97-8DB0E3260B78}" type="pres">
      <dgm:prSet presAssocID="{DA65C43B-0554-415B-90F5-FA5AB297B80A}" presName="imgShp" presStyleLbl="fgImgPlace1" presStyleIdx="6" presStyleCnt="11"/>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F2DD477D-E60B-4207-AEEB-7AF267034130}" type="pres">
      <dgm:prSet presAssocID="{DA65C43B-0554-415B-90F5-FA5AB297B80A}" presName="txShp" presStyleLbl="node1" presStyleIdx="6" presStyleCnt="11">
        <dgm:presLayoutVars>
          <dgm:bulletEnabled val="1"/>
        </dgm:presLayoutVars>
      </dgm:prSet>
      <dgm:spPr/>
      <dgm:t>
        <a:bodyPr/>
        <a:lstStyle/>
        <a:p>
          <a:endParaRPr lang="en-US"/>
        </a:p>
      </dgm:t>
    </dgm:pt>
    <dgm:pt modelId="{1D618A7B-BC49-49A8-8C25-09E5D62FA128}" type="pres">
      <dgm:prSet presAssocID="{442609F0-D696-4778-BA94-240763A1A2DE}" presName="spacing" presStyleCnt="0"/>
      <dgm:spPr/>
    </dgm:pt>
    <dgm:pt modelId="{ED4F63A2-A896-4B6B-A53F-5DA9164F9080}" type="pres">
      <dgm:prSet presAssocID="{44BC86B3-9E57-490E-960D-8935A746E7A5}" presName="composite" presStyleCnt="0"/>
      <dgm:spPr/>
    </dgm:pt>
    <dgm:pt modelId="{0595F8AD-CC3E-4921-9674-B5BA36ED78FF}" type="pres">
      <dgm:prSet presAssocID="{44BC86B3-9E57-490E-960D-8935A746E7A5}" presName="imgShp" presStyleLbl="fgImgPlace1" presStyleIdx="7" presStyleCnt="11"/>
      <dgm:spPr>
        <a:blipFill rotWithShape="1">
          <a:blip xmlns:r="http://schemas.openxmlformats.org/officeDocument/2006/relationships" r:embed="rId8"/>
          <a:stretch>
            <a:fillRect/>
          </a:stretch>
        </a:blipFill>
      </dgm:spPr>
      <dgm:t>
        <a:bodyPr/>
        <a:lstStyle/>
        <a:p>
          <a:endParaRPr lang="en-US"/>
        </a:p>
      </dgm:t>
      <dgm:extLst/>
    </dgm:pt>
    <dgm:pt modelId="{63C8633E-6688-4E44-8C6D-D12BFAB1FF3F}" type="pres">
      <dgm:prSet presAssocID="{44BC86B3-9E57-490E-960D-8935A746E7A5}" presName="txShp" presStyleLbl="node1" presStyleIdx="7" presStyleCnt="11" custLinFactNeighborY="-27290">
        <dgm:presLayoutVars>
          <dgm:bulletEnabled val="1"/>
        </dgm:presLayoutVars>
      </dgm:prSet>
      <dgm:spPr/>
      <dgm:t>
        <a:bodyPr/>
        <a:lstStyle/>
        <a:p>
          <a:endParaRPr lang="en-US"/>
        </a:p>
      </dgm:t>
    </dgm:pt>
    <dgm:pt modelId="{D60D86DA-D4BD-4A78-8B39-D055DB1439A3}" type="pres">
      <dgm:prSet presAssocID="{0B586528-0217-4FC0-966D-83D361207947}" presName="spacing" presStyleCnt="0"/>
      <dgm:spPr/>
    </dgm:pt>
    <dgm:pt modelId="{3355B648-F037-46D0-B99F-69FA7BF39902}" type="pres">
      <dgm:prSet presAssocID="{7724ACF5-2C79-42E8-9CE6-B870217E180E}" presName="composite" presStyleCnt="0"/>
      <dgm:spPr/>
    </dgm:pt>
    <dgm:pt modelId="{B48FB8E6-C424-4288-96FB-2BF307C4BFDB}" type="pres">
      <dgm:prSet presAssocID="{7724ACF5-2C79-42E8-9CE6-B870217E180E}" presName="imgShp" presStyleLbl="fgImgPlace1" presStyleIdx="8" presStyleCnt="11"/>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6000" r="-6000"/>
          </a:stretch>
        </a:blipFill>
      </dgm:spPr>
    </dgm:pt>
    <dgm:pt modelId="{975F3D04-13F6-44BE-A94B-1EAA14B71F57}" type="pres">
      <dgm:prSet presAssocID="{7724ACF5-2C79-42E8-9CE6-B870217E180E}" presName="txShp" presStyleLbl="node1" presStyleIdx="8" presStyleCnt="11">
        <dgm:presLayoutVars>
          <dgm:bulletEnabled val="1"/>
        </dgm:presLayoutVars>
      </dgm:prSet>
      <dgm:spPr/>
      <dgm:t>
        <a:bodyPr/>
        <a:lstStyle/>
        <a:p>
          <a:endParaRPr lang="en-US"/>
        </a:p>
      </dgm:t>
    </dgm:pt>
    <dgm:pt modelId="{E7C0B908-22A5-4E85-A9AE-5705EDCE6A6F}" type="pres">
      <dgm:prSet presAssocID="{F116709C-D6C1-4DF2-9AFD-320C97A6E948}" presName="spacing" presStyleCnt="0"/>
      <dgm:spPr/>
    </dgm:pt>
    <dgm:pt modelId="{790BE1CD-ADBA-4EA1-895C-76353664D1DC}" type="pres">
      <dgm:prSet presAssocID="{9271F964-1978-4DDA-97DD-62D293459C45}" presName="composite" presStyleCnt="0"/>
      <dgm:spPr/>
    </dgm:pt>
    <dgm:pt modelId="{7D14BD0E-04E7-48E4-9AFF-4AE470E6D144}" type="pres">
      <dgm:prSet presAssocID="{9271F964-1978-4DDA-97DD-62D293459C45}" presName="imgShp" presStyleLbl="fgImgPlace1" presStyleIdx="9" presStyleCnt="11"/>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extLst/>
    </dgm:pt>
    <dgm:pt modelId="{C5982135-78A8-442A-B332-112B6EA39379}" type="pres">
      <dgm:prSet presAssocID="{9271F964-1978-4DDA-97DD-62D293459C45}" presName="txShp" presStyleLbl="node1" presStyleIdx="9" presStyleCnt="11" custLinFactNeighborX="-2" custLinFactNeighborY="2723">
        <dgm:presLayoutVars>
          <dgm:bulletEnabled val="1"/>
        </dgm:presLayoutVars>
      </dgm:prSet>
      <dgm:spPr/>
      <dgm:t>
        <a:bodyPr/>
        <a:lstStyle/>
        <a:p>
          <a:endParaRPr lang="en-US"/>
        </a:p>
      </dgm:t>
    </dgm:pt>
    <dgm:pt modelId="{400671C9-711D-4527-81B7-CC9C0F2B30B7}" type="pres">
      <dgm:prSet presAssocID="{A2149B1C-AB1A-44CF-9EB4-C416BD3E33F7}" presName="spacing" presStyleCnt="0"/>
      <dgm:spPr/>
    </dgm:pt>
    <dgm:pt modelId="{856171C7-91F1-4689-98B5-E68C17F6BDA3}" type="pres">
      <dgm:prSet presAssocID="{49187C27-556B-4760-87E4-351F1ED456A0}" presName="composite" presStyleCnt="0"/>
      <dgm:spPr/>
    </dgm:pt>
    <dgm:pt modelId="{0278B92F-33A5-40B6-855E-B38E04D1EA16}" type="pres">
      <dgm:prSet presAssocID="{49187C27-556B-4760-87E4-351F1ED456A0}" presName="imgShp" presStyleLbl="fgImgPlace1" presStyleIdx="10" presStyleCnt="11" custLinFactNeighborX="-423" custLinFactNeighborY="3875"/>
      <dgm:spPr>
        <a:blipFill rotWithShape="1">
          <a:blip xmlns:r="http://schemas.openxmlformats.org/officeDocument/2006/relationships" r:embed="rId11"/>
          <a:stretch>
            <a:fillRect/>
          </a:stretch>
        </a:blipFill>
      </dgm:spPr>
      <dgm:t>
        <a:bodyPr/>
        <a:lstStyle/>
        <a:p>
          <a:endParaRPr lang="en-US"/>
        </a:p>
      </dgm:t>
    </dgm:pt>
    <dgm:pt modelId="{04AE066C-3AB2-4B5D-9DDD-759AB97E92C9}" type="pres">
      <dgm:prSet presAssocID="{49187C27-556B-4760-87E4-351F1ED456A0}" presName="txShp" presStyleLbl="node1" presStyleIdx="10" presStyleCnt="11">
        <dgm:presLayoutVars>
          <dgm:bulletEnabled val="1"/>
        </dgm:presLayoutVars>
      </dgm:prSet>
      <dgm:spPr/>
      <dgm:t>
        <a:bodyPr/>
        <a:lstStyle/>
        <a:p>
          <a:endParaRPr lang="en-US"/>
        </a:p>
      </dgm:t>
    </dgm:pt>
  </dgm:ptLst>
  <dgm:cxnLst>
    <dgm:cxn modelId="{8BF45B3D-31C2-4490-BC3C-38D8CAAEDA12}" type="presOf" srcId="{9271F964-1978-4DDA-97DD-62D293459C45}" destId="{C5982135-78A8-442A-B332-112B6EA39379}" srcOrd="0" destOrd="0" presId="urn:microsoft.com/office/officeart/2005/8/layout/vList3"/>
    <dgm:cxn modelId="{E3531A7B-8064-47F4-9B9F-08ED75AB7BB9}" type="presOf" srcId="{7724ACF5-2C79-42E8-9CE6-B870217E180E}" destId="{975F3D04-13F6-44BE-A94B-1EAA14B71F57}" srcOrd="0" destOrd="0" presId="urn:microsoft.com/office/officeart/2005/8/layout/vList3"/>
    <dgm:cxn modelId="{9DA3723B-8006-48C4-BC02-2ECEFCC28AF6}" type="presOf" srcId="{49187C27-556B-4760-87E4-351F1ED456A0}" destId="{04AE066C-3AB2-4B5D-9DDD-759AB97E92C9}" srcOrd="0" destOrd="0" presId="urn:microsoft.com/office/officeart/2005/8/layout/vList3"/>
    <dgm:cxn modelId="{518ED86B-776E-4FD8-B2F3-F1ED0D52E991}" srcId="{657D4A43-A5FE-4FA0-A73A-6182A92AB32C}" destId="{44BC86B3-9E57-490E-960D-8935A746E7A5}" srcOrd="7" destOrd="0" parTransId="{049A1FCF-D3B8-4E71-800E-FD0E16804D97}" sibTransId="{0B586528-0217-4FC0-966D-83D361207947}"/>
    <dgm:cxn modelId="{277E447D-9D0B-4BD5-A859-8602BE20456C}" type="presOf" srcId="{E76CF3C4-16C5-48BE-BAE8-4E9E502F4CB7}" destId="{6C7EECAF-2DBB-4CB8-BC87-CEE7C3C48E02}" srcOrd="0" destOrd="0" presId="urn:microsoft.com/office/officeart/2005/8/layout/vList3"/>
    <dgm:cxn modelId="{E70F7F05-7F87-4E13-B150-9A185D88B988}" srcId="{657D4A43-A5FE-4FA0-A73A-6182A92AB32C}" destId="{E76CF3C4-16C5-48BE-BAE8-4E9E502F4CB7}" srcOrd="1" destOrd="0" parTransId="{0BF6DFF5-5D87-4FCC-A932-C107DEB03E75}" sibTransId="{E7A13682-1920-473A-8251-DF4C01949169}"/>
    <dgm:cxn modelId="{E0A24BD2-3C5D-41A2-8C92-5CC8D53D8B8C}" type="presOf" srcId="{2B833474-12D1-4375-8EFC-6B69459A50CA}" destId="{FCF58A68-4401-4D33-A390-31FCC0D8D20B}" srcOrd="0" destOrd="0" presId="urn:microsoft.com/office/officeart/2005/8/layout/vList3"/>
    <dgm:cxn modelId="{17DD5DE5-8346-44CB-96B0-941C8824A403}" type="presOf" srcId="{5FC90A8A-D2D1-4D21-A0A1-1564717AE13B}" destId="{F130CC37-64E9-45B2-821C-4047A2946FA3}" srcOrd="0" destOrd="0" presId="urn:microsoft.com/office/officeart/2005/8/layout/vList3"/>
    <dgm:cxn modelId="{57693AD6-877D-4D3F-91F5-A016ABF980BC}" srcId="{657D4A43-A5FE-4FA0-A73A-6182A92AB32C}" destId="{5FC90A8A-D2D1-4D21-A0A1-1564717AE13B}" srcOrd="2" destOrd="0" parTransId="{86E892A0-671B-4D61-8859-C0FD299DB7AC}" sibTransId="{C4D2E149-211D-4A15-87BA-5A8C0F57522E}"/>
    <dgm:cxn modelId="{854DE32C-51E2-4654-8EC8-E82A7321245C}" srcId="{657D4A43-A5FE-4FA0-A73A-6182A92AB32C}" destId="{7724ACF5-2C79-42E8-9CE6-B870217E180E}" srcOrd="8" destOrd="0" parTransId="{73ED485B-7D3C-4A60-A175-3C358F70A381}" sibTransId="{F116709C-D6C1-4DF2-9AFD-320C97A6E948}"/>
    <dgm:cxn modelId="{999718CC-8B62-43F5-A2B5-F1E89571068D}" srcId="{657D4A43-A5FE-4FA0-A73A-6182A92AB32C}" destId="{C63C3802-5BC0-4F8E-A28F-90AEB7821C48}" srcOrd="5" destOrd="0" parTransId="{ABFD790A-BF22-4B69-BA62-4FB70BAC6ED9}" sibTransId="{CC53AEA8-EFC4-4593-898C-F246D20D54BE}"/>
    <dgm:cxn modelId="{63198D34-2963-4ACE-A6AE-2E938D505D8C}" srcId="{657D4A43-A5FE-4FA0-A73A-6182A92AB32C}" destId="{49187C27-556B-4760-87E4-351F1ED456A0}" srcOrd="10" destOrd="0" parTransId="{B732E9EB-4DA6-400D-918C-075DDD637A4B}" sibTransId="{B082DF96-CF08-4B5B-8B58-468685EDE320}"/>
    <dgm:cxn modelId="{C17A3949-3EC5-47A0-9A0A-7F32444D6D6E}" type="presOf" srcId="{7BC14A02-2886-4824-B526-D7E00A7700FB}" destId="{7AA0214B-0DFC-4E24-8890-16822C33E2B8}" srcOrd="0" destOrd="0" presId="urn:microsoft.com/office/officeart/2005/8/layout/vList3"/>
    <dgm:cxn modelId="{5B156C4F-145B-4AC3-AF1A-045E78DB3102}" type="presOf" srcId="{DA65C43B-0554-415B-90F5-FA5AB297B80A}" destId="{F2DD477D-E60B-4207-AEEB-7AF267034130}" srcOrd="0" destOrd="0" presId="urn:microsoft.com/office/officeart/2005/8/layout/vList3"/>
    <dgm:cxn modelId="{43BA81EC-7533-46DC-8E0D-C59448C971F5}" srcId="{657D4A43-A5FE-4FA0-A73A-6182A92AB32C}" destId="{7BC14A02-2886-4824-B526-D7E00A7700FB}" srcOrd="4" destOrd="0" parTransId="{54338A9C-B6D4-4F71-BCB1-6B0D637E83CE}" sibTransId="{60169818-DF67-434E-9710-46AA9F8E076E}"/>
    <dgm:cxn modelId="{AD6A6172-1782-4353-AE12-D7673EE064A7}" srcId="{657D4A43-A5FE-4FA0-A73A-6182A92AB32C}" destId="{2B833474-12D1-4375-8EFC-6B69459A50CA}" srcOrd="0" destOrd="0" parTransId="{A8E72AC9-BD92-4EB9-A093-BE83B30B9731}" sibTransId="{B389E8AC-CA41-4BB0-8214-108DD5D9E585}"/>
    <dgm:cxn modelId="{30A05E2E-3CB7-4D9A-8212-D418CC84B646}" type="presOf" srcId="{AABB54F0-1E74-43DE-AE1B-386DF67E624D}" destId="{595A70DE-D1B0-4D3B-8060-C22DB7B8C180}" srcOrd="0" destOrd="0" presId="urn:microsoft.com/office/officeart/2005/8/layout/vList3"/>
    <dgm:cxn modelId="{5D26F780-CC30-4F53-A4FE-63116D07D5A4}" srcId="{657D4A43-A5FE-4FA0-A73A-6182A92AB32C}" destId="{9271F964-1978-4DDA-97DD-62D293459C45}" srcOrd="9" destOrd="0" parTransId="{536212A9-87AA-45A2-BE28-CD040DD6C719}" sibTransId="{A2149B1C-AB1A-44CF-9EB4-C416BD3E33F7}"/>
    <dgm:cxn modelId="{4CF5A4EA-114E-4624-9934-16B83CBA2C4F}" srcId="{657D4A43-A5FE-4FA0-A73A-6182A92AB32C}" destId="{DA65C43B-0554-415B-90F5-FA5AB297B80A}" srcOrd="6" destOrd="0" parTransId="{84F5E09F-15D2-4B8F-9B6E-7CB42CBA0CAA}" sibTransId="{442609F0-D696-4778-BA94-240763A1A2DE}"/>
    <dgm:cxn modelId="{D373E379-7345-4544-8212-BC7113E177BA}" srcId="{657D4A43-A5FE-4FA0-A73A-6182A92AB32C}" destId="{AABB54F0-1E74-43DE-AE1B-386DF67E624D}" srcOrd="3" destOrd="0" parTransId="{EC185375-A572-4038-A3B8-C6C56DC6C76B}" sibTransId="{0BC5A0F8-77F1-49CD-BE25-37B39441D21D}"/>
    <dgm:cxn modelId="{100DEC95-87A2-4809-A086-83B1A22E537B}" type="presOf" srcId="{44BC86B3-9E57-490E-960D-8935A746E7A5}" destId="{63C8633E-6688-4E44-8C6D-D12BFAB1FF3F}" srcOrd="0" destOrd="0" presId="urn:microsoft.com/office/officeart/2005/8/layout/vList3"/>
    <dgm:cxn modelId="{9F1A12CB-3C10-487F-86F1-77071EADB652}" type="presOf" srcId="{C63C3802-5BC0-4F8E-A28F-90AEB7821C48}" destId="{8A87FF54-4CAA-4459-A87A-3AD0F7772007}" srcOrd="0" destOrd="0" presId="urn:microsoft.com/office/officeart/2005/8/layout/vList3"/>
    <dgm:cxn modelId="{771A9423-78B1-467E-A35A-F84360C7AE19}" type="presOf" srcId="{657D4A43-A5FE-4FA0-A73A-6182A92AB32C}" destId="{6FB9B406-91EF-45E4-9931-28D639815C64}" srcOrd="0" destOrd="0" presId="urn:microsoft.com/office/officeart/2005/8/layout/vList3"/>
    <dgm:cxn modelId="{A48DF26B-1C50-4643-A4C7-F847640D8855}" type="presParOf" srcId="{6FB9B406-91EF-45E4-9931-28D639815C64}" destId="{A2A848C3-8FC6-4617-BF02-0D41E6D9BA8E}" srcOrd="0" destOrd="0" presId="urn:microsoft.com/office/officeart/2005/8/layout/vList3"/>
    <dgm:cxn modelId="{06610527-EE40-491F-9DFC-93AD5668418E}" type="presParOf" srcId="{A2A848C3-8FC6-4617-BF02-0D41E6D9BA8E}" destId="{30D10F3F-9D69-41B3-A6EB-5A51CE588269}" srcOrd="0" destOrd="0" presId="urn:microsoft.com/office/officeart/2005/8/layout/vList3"/>
    <dgm:cxn modelId="{B61FD94D-20C6-4EC2-B408-0F9F237F9DE4}" type="presParOf" srcId="{A2A848C3-8FC6-4617-BF02-0D41E6D9BA8E}" destId="{FCF58A68-4401-4D33-A390-31FCC0D8D20B}" srcOrd="1" destOrd="0" presId="urn:microsoft.com/office/officeart/2005/8/layout/vList3"/>
    <dgm:cxn modelId="{CA567E3F-9C0A-4384-89B0-FC100617EBBA}" type="presParOf" srcId="{6FB9B406-91EF-45E4-9931-28D639815C64}" destId="{64DAD47A-78A0-4A88-AB38-152AA14213F9}" srcOrd="1" destOrd="0" presId="urn:microsoft.com/office/officeart/2005/8/layout/vList3"/>
    <dgm:cxn modelId="{ED13CAC9-D16E-4193-A4DE-C9BACAC72094}" type="presParOf" srcId="{6FB9B406-91EF-45E4-9931-28D639815C64}" destId="{B3583A6B-8C5A-49B6-AE61-3586603D3608}" srcOrd="2" destOrd="0" presId="urn:microsoft.com/office/officeart/2005/8/layout/vList3"/>
    <dgm:cxn modelId="{2E8DB831-7ADE-43D7-9E86-8F15DC86195B}" type="presParOf" srcId="{B3583A6B-8C5A-49B6-AE61-3586603D3608}" destId="{E960C75E-52E0-4B4C-BDCC-B4B65D2A6A5E}" srcOrd="0" destOrd="0" presId="urn:microsoft.com/office/officeart/2005/8/layout/vList3"/>
    <dgm:cxn modelId="{BC14A1EB-C8D3-44ED-BB3E-BB4D2385E37A}" type="presParOf" srcId="{B3583A6B-8C5A-49B6-AE61-3586603D3608}" destId="{6C7EECAF-2DBB-4CB8-BC87-CEE7C3C48E02}" srcOrd="1" destOrd="0" presId="urn:microsoft.com/office/officeart/2005/8/layout/vList3"/>
    <dgm:cxn modelId="{76913E78-5988-483F-A4A3-C072678EE569}" type="presParOf" srcId="{6FB9B406-91EF-45E4-9931-28D639815C64}" destId="{C7FEAB12-33AC-4A1C-BB7F-2B56F8DD3FB5}" srcOrd="3" destOrd="0" presId="urn:microsoft.com/office/officeart/2005/8/layout/vList3"/>
    <dgm:cxn modelId="{83481EB6-3CCD-4F03-939F-3C54801BD4FC}" type="presParOf" srcId="{6FB9B406-91EF-45E4-9931-28D639815C64}" destId="{2199583D-6005-4936-9C6E-212B3A42A9A3}" srcOrd="4" destOrd="0" presId="urn:microsoft.com/office/officeart/2005/8/layout/vList3"/>
    <dgm:cxn modelId="{64FA9A57-B404-4008-814E-D2A4518582C6}" type="presParOf" srcId="{2199583D-6005-4936-9C6E-212B3A42A9A3}" destId="{FEEF7881-09D8-4022-8032-7FE7608127E8}" srcOrd="0" destOrd="0" presId="urn:microsoft.com/office/officeart/2005/8/layout/vList3"/>
    <dgm:cxn modelId="{ED472345-5012-4B07-8B5A-1343186BA9A0}" type="presParOf" srcId="{2199583D-6005-4936-9C6E-212B3A42A9A3}" destId="{F130CC37-64E9-45B2-821C-4047A2946FA3}" srcOrd="1" destOrd="0" presId="urn:microsoft.com/office/officeart/2005/8/layout/vList3"/>
    <dgm:cxn modelId="{3C454681-39B6-4E45-A42C-E052527B58BD}" type="presParOf" srcId="{6FB9B406-91EF-45E4-9931-28D639815C64}" destId="{B85DD788-AF1F-4BF7-8F90-C8C4F18D0856}" srcOrd="5" destOrd="0" presId="urn:microsoft.com/office/officeart/2005/8/layout/vList3"/>
    <dgm:cxn modelId="{673DEEF3-A923-41B9-911F-7318CADE3D68}" type="presParOf" srcId="{6FB9B406-91EF-45E4-9931-28D639815C64}" destId="{7A837872-3F3C-4BF1-AB50-62BC89B82C2C}" srcOrd="6" destOrd="0" presId="urn:microsoft.com/office/officeart/2005/8/layout/vList3"/>
    <dgm:cxn modelId="{A4192806-3FA0-44AE-8E2A-A1BE3A648B27}" type="presParOf" srcId="{7A837872-3F3C-4BF1-AB50-62BC89B82C2C}" destId="{3384CCAF-2115-4E2C-9EED-DC9A6E36DF70}" srcOrd="0" destOrd="0" presId="urn:microsoft.com/office/officeart/2005/8/layout/vList3"/>
    <dgm:cxn modelId="{D3AA4EF2-8F10-4294-9A6B-666D24E4A008}" type="presParOf" srcId="{7A837872-3F3C-4BF1-AB50-62BC89B82C2C}" destId="{595A70DE-D1B0-4D3B-8060-C22DB7B8C180}" srcOrd="1" destOrd="0" presId="urn:microsoft.com/office/officeart/2005/8/layout/vList3"/>
    <dgm:cxn modelId="{78B3B3FB-54A1-4589-8CDE-A88A5D06C406}" type="presParOf" srcId="{6FB9B406-91EF-45E4-9931-28D639815C64}" destId="{CEE7E1EF-5266-4C16-BF58-E793201A6670}" srcOrd="7" destOrd="0" presId="urn:microsoft.com/office/officeart/2005/8/layout/vList3"/>
    <dgm:cxn modelId="{FBAAA003-8B82-4FB5-9241-64DE0ABC2D01}" type="presParOf" srcId="{6FB9B406-91EF-45E4-9931-28D639815C64}" destId="{F72B6C73-DBDF-4A09-BFAA-C0A353A7ADE7}" srcOrd="8" destOrd="0" presId="urn:microsoft.com/office/officeart/2005/8/layout/vList3"/>
    <dgm:cxn modelId="{F3DC620E-2780-47FE-934F-08ADC8946B99}" type="presParOf" srcId="{F72B6C73-DBDF-4A09-BFAA-C0A353A7ADE7}" destId="{592D8508-9AC5-4FD6-A3E8-82CB82FDA8EB}" srcOrd="0" destOrd="0" presId="urn:microsoft.com/office/officeart/2005/8/layout/vList3"/>
    <dgm:cxn modelId="{52C98A25-F95F-452F-9EAB-DFC6A06E947F}" type="presParOf" srcId="{F72B6C73-DBDF-4A09-BFAA-C0A353A7ADE7}" destId="{7AA0214B-0DFC-4E24-8890-16822C33E2B8}" srcOrd="1" destOrd="0" presId="urn:microsoft.com/office/officeart/2005/8/layout/vList3"/>
    <dgm:cxn modelId="{94F0C20E-5A74-42BF-A51B-8B03AF348D87}" type="presParOf" srcId="{6FB9B406-91EF-45E4-9931-28D639815C64}" destId="{2761A698-4D81-4303-9CCD-66CD68CC3FCD}" srcOrd="9" destOrd="0" presId="urn:microsoft.com/office/officeart/2005/8/layout/vList3"/>
    <dgm:cxn modelId="{AAB8B187-769B-4706-A8C9-9A3E6092DE09}" type="presParOf" srcId="{6FB9B406-91EF-45E4-9931-28D639815C64}" destId="{83C9B308-F8EF-43EA-83E9-34C4A5F645EF}" srcOrd="10" destOrd="0" presId="urn:microsoft.com/office/officeart/2005/8/layout/vList3"/>
    <dgm:cxn modelId="{C9B5D18E-53AD-41BC-8750-F4B98CAF766D}" type="presParOf" srcId="{83C9B308-F8EF-43EA-83E9-34C4A5F645EF}" destId="{AEFF4EC8-235E-4A62-A9BD-AA8833FB014D}" srcOrd="0" destOrd="0" presId="urn:microsoft.com/office/officeart/2005/8/layout/vList3"/>
    <dgm:cxn modelId="{B6DAE4C5-EA97-40AA-B1C6-275A73D7F104}" type="presParOf" srcId="{83C9B308-F8EF-43EA-83E9-34C4A5F645EF}" destId="{8A87FF54-4CAA-4459-A87A-3AD0F7772007}" srcOrd="1" destOrd="0" presId="urn:microsoft.com/office/officeart/2005/8/layout/vList3"/>
    <dgm:cxn modelId="{ECE737B8-1418-4315-B5B8-EFB389D066A1}" type="presParOf" srcId="{6FB9B406-91EF-45E4-9931-28D639815C64}" destId="{644A8DF8-FCE4-4F8C-8A0C-682D307BC54F}" srcOrd="11" destOrd="0" presId="urn:microsoft.com/office/officeart/2005/8/layout/vList3"/>
    <dgm:cxn modelId="{154237C8-1570-4CFA-AE4A-B1344767B3BF}" type="presParOf" srcId="{6FB9B406-91EF-45E4-9931-28D639815C64}" destId="{7497D6DC-DF4C-4968-B1E6-3E762102DE85}" srcOrd="12" destOrd="0" presId="urn:microsoft.com/office/officeart/2005/8/layout/vList3"/>
    <dgm:cxn modelId="{26B1355B-E6AE-4CE4-9D7E-109119E5B8AD}" type="presParOf" srcId="{7497D6DC-DF4C-4968-B1E6-3E762102DE85}" destId="{A48137A8-BA75-430F-BE97-8DB0E3260B78}" srcOrd="0" destOrd="0" presId="urn:microsoft.com/office/officeart/2005/8/layout/vList3"/>
    <dgm:cxn modelId="{9F8DF039-14FF-4976-A9AB-E938A413B2C9}" type="presParOf" srcId="{7497D6DC-DF4C-4968-B1E6-3E762102DE85}" destId="{F2DD477D-E60B-4207-AEEB-7AF267034130}" srcOrd="1" destOrd="0" presId="urn:microsoft.com/office/officeart/2005/8/layout/vList3"/>
    <dgm:cxn modelId="{0FB1AAC2-451B-4D81-879D-DAE15F03EA1C}" type="presParOf" srcId="{6FB9B406-91EF-45E4-9931-28D639815C64}" destId="{1D618A7B-BC49-49A8-8C25-09E5D62FA128}" srcOrd="13" destOrd="0" presId="urn:microsoft.com/office/officeart/2005/8/layout/vList3"/>
    <dgm:cxn modelId="{56D14779-0D42-4CB5-966A-981667C6D349}" type="presParOf" srcId="{6FB9B406-91EF-45E4-9931-28D639815C64}" destId="{ED4F63A2-A896-4B6B-A53F-5DA9164F9080}" srcOrd="14" destOrd="0" presId="urn:microsoft.com/office/officeart/2005/8/layout/vList3"/>
    <dgm:cxn modelId="{F9364ACA-272A-4954-B93A-9E2462231CC8}" type="presParOf" srcId="{ED4F63A2-A896-4B6B-A53F-5DA9164F9080}" destId="{0595F8AD-CC3E-4921-9674-B5BA36ED78FF}" srcOrd="0" destOrd="0" presId="urn:microsoft.com/office/officeart/2005/8/layout/vList3"/>
    <dgm:cxn modelId="{44C9E8C1-D799-4B39-8DCF-486784B7AF05}" type="presParOf" srcId="{ED4F63A2-A896-4B6B-A53F-5DA9164F9080}" destId="{63C8633E-6688-4E44-8C6D-D12BFAB1FF3F}" srcOrd="1" destOrd="0" presId="urn:microsoft.com/office/officeart/2005/8/layout/vList3"/>
    <dgm:cxn modelId="{B4E05268-3446-437F-88A1-9A2B7C22DA6E}" type="presParOf" srcId="{6FB9B406-91EF-45E4-9931-28D639815C64}" destId="{D60D86DA-D4BD-4A78-8B39-D055DB1439A3}" srcOrd="15" destOrd="0" presId="urn:microsoft.com/office/officeart/2005/8/layout/vList3"/>
    <dgm:cxn modelId="{63B4BE10-C0B5-4BBD-830B-16576BBC7DF6}" type="presParOf" srcId="{6FB9B406-91EF-45E4-9931-28D639815C64}" destId="{3355B648-F037-46D0-B99F-69FA7BF39902}" srcOrd="16" destOrd="0" presId="urn:microsoft.com/office/officeart/2005/8/layout/vList3"/>
    <dgm:cxn modelId="{61AB3F47-0F4A-44A5-BE8F-E01CAC15F737}" type="presParOf" srcId="{3355B648-F037-46D0-B99F-69FA7BF39902}" destId="{B48FB8E6-C424-4288-96FB-2BF307C4BFDB}" srcOrd="0" destOrd="0" presId="urn:microsoft.com/office/officeart/2005/8/layout/vList3"/>
    <dgm:cxn modelId="{E7906355-835A-49C1-ACD8-7C25AFDF9D25}" type="presParOf" srcId="{3355B648-F037-46D0-B99F-69FA7BF39902}" destId="{975F3D04-13F6-44BE-A94B-1EAA14B71F57}" srcOrd="1" destOrd="0" presId="urn:microsoft.com/office/officeart/2005/8/layout/vList3"/>
    <dgm:cxn modelId="{34934C59-FE43-46C4-A6C9-96DAC7D1887D}" type="presParOf" srcId="{6FB9B406-91EF-45E4-9931-28D639815C64}" destId="{E7C0B908-22A5-4E85-A9AE-5705EDCE6A6F}" srcOrd="17" destOrd="0" presId="urn:microsoft.com/office/officeart/2005/8/layout/vList3"/>
    <dgm:cxn modelId="{F63773D8-E136-4816-966A-10032F81D084}" type="presParOf" srcId="{6FB9B406-91EF-45E4-9931-28D639815C64}" destId="{790BE1CD-ADBA-4EA1-895C-76353664D1DC}" srcOrd="18" destOrd="0" presId="urn:microsoft.com/office/officeart/2005/8/layout/vList3"/>
    <dgm:cxn modelId="{98D5084F-9463-4C56-96D1-0CF8ADEFFCD4}" type="presParOf" srcId="{790BE1CD-ADBA-4EA1-895C-76353664D1DC}" destId="{7D14BD0E-04E7-48E4-9AFF-4AE470E6D144}" srcOrd="0" destOrd="0" presId="urn:microsoft.com/office/officeart/2005/8/layout/vList3"/>
    <dgm:cxn modelId="{9761B807-6463-4A0E-ACAD-120ADAFE4747}" type="presParOf" srcId="{790BE1CD-ADBA-4EA1-895C-76353664D1DC}" destId="{C5982135-78A8-442A-B332-112B6EA39379}" srcOrd="1" destOrd="0" presId="urn:microsoft.com/office/officeart/2005/8/layout/vList3"/>
    <dgm:cxn modelId="{73FBAD15-D17F-4C5B-82D8-29C520A98AC3}" type="presParOf" srcId="{6FB9B406-91EF-45E4-9931-28D639815C64}" destId="{400671C9-711D-4527-81B7-CC9C0F2B30B7}" srcOrd="19" destOrd="0" presId="urn:microsoft.com/office/officeart/2005/8/layout/vList3"/>
    <dgm:cxn modelId="{90DAC81C-2163-465D-8678-433FFD943376}" type="presParOf" srcId="{6FB9B406-91EF-45E4-9931-28D639815C64}" destId="{856171C7-91F1-4689-98B5-E68C17F6BDA3}" srcOrd="20" destOrd="0" presId="urn:microsoft.com/office/officeart/2005/8/layout/vList3"/>
    <dgm:cxn modelId="{A5630E09-C4A9-4C35-AA58-9635217A3B2B}" type="presParOf" srcId="{856171C7-91F1-4689-98B5-E68C17F6BDA3}" destId="{0278B92F-33A5-40B6-855E-B38E04D1EA16}" srcOrd="0" destOrd="0" presId="urn:microsoft.com/office/officeart/2005/8/layout/vList3"/>
    <dgm:cxn modelId="{9E2773D3-D9E2-4D93-8322-3665F758F856}" type="presParOf" srcId="{856171C7-91F1-4689-98B5-E68C17F6BDA3}" destId="{04AE066C-3AB2-4B5D-9DDD-759AB97E92C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0E9F6-BF3F-45C0-B16E-E55EDE7371F8}">
      <dsp:nvSpPr>
        <dsp:cNvPr id="0" name=""/>
        <dsp:cNvSpPr/>
      </dsp:nvSpPr>
      <dsp:spPr>
        <a:xfrm rot="10800000">
          <a:off x="2160723" y="38792"/>
          <a:ext cx="8585959" cy="4567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95" tIns="45720" rIns="85344" bIns="45720" numCol="1" spcCol="1270" anchor="ctr" anchorCtr="0">
          <a:noAutofit/>
        </a:bodyPr>
        <a:lstStyle/>
        <a:p>
          <a:pPr lvl="0" algn="ctr" defTabSz="533400">
            <a:lnSpc>
              <a:spcPct val="90000"/>
            </a:lnSpc>
            <a:spcBef>
              <a:spcPct val="0"/>
            </a:spcBef>
            <a:spcAft>
              <a:spcPct val="35000"/>
            </a:spcAft>
          </a:pPr>
          <a:r>
            <a:rPr lang="en-GB" sz="1200" kern="1200" noProof="0" smtClean="0">
              <a:solidFill>
                <a:srgbClr val="FFFF00"/>
              </a:solidFill>
            </a:rPr>
            <a:t>Stop Medicine Waste Alliance study</a:t>
          </a:r>
          <a:endParaRPr lang="en-GB" sz="1200" kern="1200" noProof="0" dirty="0">
            <a:solidFill>
              <a:srgbClr val="FFFF00"/>
            </a:solidFill>
          </a:endParaRPr>
        </a:p>
      </dsp:txBody>
      <dsp:txXfrm rot="10800000">
        <a:off x="2274900" y="38792"/>
        <a:ext cx="8471782" cy="456707"/>
      </dsp:txXfrm>
    </dsp:sp>
    <dsp:sp modelId="{79E2286B-4218-4200-9072-BFBE312613C4}">
      <dsp:nvSpPr>
        <dsp:cNvPr id="0" name=""/>
        <dsp:cNvSpPr/>
      </dsp:nvSpPr>
      <dsp:spPr>
        <a:xfrm>
          <a:off x="2048452" y="1273"/>
          <a:ext cx="456707" cy="45670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A0E11E-9D60-4CBC-8964-4E69F7602E5E}">
      <dsp:nvSpPr>
        <dsp:cNvPr id="0" name=""/>
        <dsp:cNvSpPr/>
      </dsp:nvSpPr>
      <dsp:spPr>
        <a:xfrm rot="10800000">
          <a:off x="2276805" y="594311"/>
          <a:ext cx="8585959" cy="4567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95" tIns="45720" rIns="85344" bIns="45720" numCol="1" spcCol="1270" anchor="ctr" anchorCtr="0">
          <a:noAutofit/>
        </a:bodyPr>
        <a:lstStyle/>
        <a:p>
          <a:pPr lvl="0" algn="ctr" defTabSz="533400">
            <a:lnSpc>
              <a:spcPct val="90000"/>
            </a:lnSpc>
            <a:spcBef>
              <a:spcPct val="0"/>
            </a:spcBef>
            <a:spcAft>
              <a:spcPct val="35000"/>
            </a:spcAft>
          </a:pPr>
          <a:r>
            <a:rPr lang="en-GB" sz="1200" kern="1200" noProof="0" dirty="0" smtClean="0">
              <a:solidFill>
                <a:srgbClr val="FFFF00"/>
              </a:solidFill>
            </a:rPr>
            <a:t>Towards more appropriate use of drugs – Testing models for stopping unnecessary treatment with PPIs</a:t>
          </a:r>
          <a:endParaRPr lang="en-GB" sz="1200" kern="1200" noProof="0" dirty="0">
            <a:solidFill>
              <a:srgbClr val="FFFF00"/>
            </a:solidFill>
          </a:endParaRPr>
        </a:p>
      </dsp:txBody>
      <dsp:txXfrm rot="10800000">
        <a:off x="2390982" y="594311"/>
        <a:ext cx="8471782" cy="456707"/>
      </dsp:txXfrm>
    </dsp:sp>
    <dsp:sp modelId="{19440693-16A2-4092-95C5-C0BD698DC01F}">
      <dsp:nvSpPr>
        <dsp:cNvPr id="0" name=""/>
        <dsp:cNvSpPr/>
      </dsp:nvSpPr>
      <dsp:spPr>
        <a:xfrm>
          <a:off x="2048452" y="594311"/>
          <a:ext cx="456707" cy="456707"/>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7B766-FE23-4DF7-B475-DE9AA880141D}">
      <dsp:nvSpPr>
        <dsp:cNvPr id="0" name=""/>
        <dsp:cNvSpPr/>
      </dsp:nvSpPr>
      <dsp:spPr>
        <a:xfrm rot="10800000">
          <a:off x="2276805" y="1187349"/>
          <a:ext cx="8585959" cy="4567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95" tIns="45720" rIns="85344" bIns="45720" numCol="1" spcCol="1270" anchor="ctr" anchorCtr="0">
          <a:noAutofit/>
        </a:bodyPr>
        <a:lstStyle/>
        <a:p>
          <a:pPr lvl="0" algn="ctr" defTabSz="533400">
            <a:lnSpc>
              <a:spcPct val="90000"/>
            </a:lnSpc>
            <a:spcBef>
              <a:spcPct val="0"/>
            </a:spcBef>
            <a:spcAft>
              <a:spcPct val="35000"/>
            </a:spcAft>
          </a:pPr>
          <a:r>
            <a:rPr lang="en-GB" sz="1200" kern="1200" noProof="0" smtClean="0">
              <a:solidFill>
                <a:srgbClr val="FFFF00"/>
              </a:solidFill>
            </a:rPr>
            <a:t>Job satisfaction among pharmaconomists and community pharmacists in DK</a:t>
          </a:r>
          <a:endParaRPr lang="en-GB" sz="1200" kern="1200" noProof="0" dirty="0">
            <a:solidFill>
              <a:srgbClr val="FFFF00"/>
            </a:solidFill>
          </a:endParaRPr>
        </a:p>
      </dsp:txBody>
      <dsp:txXfrm rot="10800000">
        <a:off x="2390982" y="1187349"/>
        <a:ext cx="8471782" cy="456707"/>
      </dsp:txXfrm>
    </dsp:sp>
    <dsp:sp modelId="{C49A7ED1-4CE1-4620-8CD6-CD851EC6D04E}">
      <dsp:nvSpPr>
        <dsp:cNvPr id="0" name=""/>
        <dsp:cNvSpPr/>
      </dsp:nvSpPr>
      <dsp:spPr>
        <a:xfrm>
          <a:off x="2048452" y="1187349"/>
          <a:ext cx="456707" cy="456707"/>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8A64F8-41C2-4859-A70C-57A0721DAE31}">
      <dsp:nvSpPr>
        <dsp:cNvPr id="0" name=""/>
        <dsp:cNvSpPr/>
      </dsp:nvSpPr>
      <dsp:spPr>
        <a:xfrm rot="10800000">
          <a:off x="2276805" y="1780388"/>
          <a:ext cx="8585959" cy="4567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95" tIns="45720" rIns="85344" bIns="45720" numCol="1" spcCol="1270" anchor="ctr" anchorCtr="0">
          <a:noAutofit/>
        </a:bodyPr>
        <a:lstStyle/>
        <a:p>
          <a:pPr lvl="0" algn="ctr" defTabSz="533400">
            <a:lnSpc>
              <a:spcPct val="90000"/>
            </a:lnSpc>
            <a:spcBef>
              <a:spcPct val="0"/>
            </a:spcBef>
            <a:spcAft>
              <a:spcPct val="35000"/>
            </a:spcAft>
          </a:pPr>
          <a:r>
            <a:rPr lang="en-GB" sz="1200" kern="1200" noProof="0" smtClean="0">
              <a:solidFill>
                <a:srgbClr val="FFFF00"/>
              </a:solidFill>
            </a:rPr>
            <a:t>15 STARS – validation questionnaire – patient compliance</a:t>
          </a:r>
          <a:endParaRPr lang="en-GB" sz="1200" kern="1200" noProof="0" dirty="0">
            <a:solidFill>
              <a:srgbClr val="FFFF00"/>
            </a:solidFill>
          </a:endParaRPr>
        </a:p>
      </dsp:txBody>
      <dsp:txXfrm rot="10800000">
        <a:off x="2390982" y="1780388"/>
        <a:ext cx="8471782" cy="456707"/>
      </dsp:txXfrm>
    </dsp:sp>
    <dsp:sp modelId="{A573C253-7375-4FAB-B114-4C1A263A99BE}">
      <dsp:nvSpPr>
        <dsp:cNvPr id="0" name=""/>
        <dsp:cNvSpPr/>
      </dsp:nvSpPr>
      <dsp:spPr>
        <a:xfrm>
          <a:off x="2048452" y="1780388"/>
          <a:ext cx="456707" cy="456707"/>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507D1F-F9AF-4AE8-8B17-E2CAD4A513B1}">
      <dsp:nvSpPr>
        <dsp:cNvPr id="0" name=""/>
        <dsp:cNvSpPr/>
      </dsp:nvSpPr>
      <dsp:spPr>
        <a:xfrm rot="10800000">
          <a:off x="2276805" y="2373426"/>
          <a:ext cx="8585959" cy="4567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95" tIns="45720" rIns="85344" bIns="45720" numCol="1" spcCol="1270" anchor="ctr" anchorCtr="0">
          <a:noAutofit/>
        </a:bodyPr>
        <a:lstStyle/>
        <a:p>
          <a:pPr lvl="0" algn="ctr" defTabSz="533400">
            <a:lnSpc>
              <a:spcPct val="90000"/>
            </a:lnSpc>
            <a:spcBef>
              <a:spcPct val="0"/>
            </a:spcBef>
            <a:spcAft>
              <a:spcPct val="35000"/>
            </a:spcAft>
          </a:pPr>
          <a:r>
            <a:rPr lang="en-GB" sz="1200" kern="1200" noProof="0" dirty="0" smtClean="0">
              <a:solidFill>
                <a:srgbClr val="FFFF00"/>
              </a:solidFill>
            </a:rPr>
            <a:t>Pharmacy and late effects of cancer (several sub-studies)</a:t>
          </a:r>
          <a:endParaRPr lang="en-GB" sz="1200" kern="1200" noProof="0" dirty="0">
            <a:solidFill>
              <a:srgbClr val="FFFF00"/>
            </a:solidFill>
          </a:endParaRPr>
        </a:p>
      </dsp:txBody>
      <dsp:txXfrm rot="10800000">
        <a:off x="2390982" y="2373426"/>
        <a:ext cx="8471782" cy="456707"/>
      </dsp:txXfrm>
    </dsp:sp>
    <dsp:sp modelId="{E8437D62-34D6-4211-8978-FB6CC36F9317}">
      <dsp:nvSpPr>
        <dsp:cNvPr id="0" name=""/>
        <dsp:cNvSpPr/>
      </dsp:nvSpPr>
      <dsp:spPr>
        <a:xfrm>
          <a:off x="2048452" y="2373426"/>
          <a:ext cx="456707" cy="456707"/>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057CD8-0F8E-4921-A151-F8A2748F1DBD}">
      <dsp:nvSpPr>
        <dsp:cNvPr id="0" name=""/>
        <dsp:cNvSpPr/>
      </dsp:nvSpPr>
      <dsp:spPr>
        <a:xfrm rot="10800000">
          <a:off x="2276805" y="2966464"/>
          <a:ext cx="8585959" cy="4567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95" tIns="45720" rIns="85344" bIns="45720" numCol="1" spcCol="1270" anchor="ctr" anchorCtr="0">
          <a:noAutofit/>
        </a:bodyPr>
        <a:lstStyle/>
        <a:p>
          <a:pPr lvl="0" algn="ctr" defTabSz="533400">
            <a:lnSpc>
              <a:spcPct val="90000"/>
            </a:lnSpc>
            <a:spcBef>
              <a:spcPct val="0"/>
            </a:spcBef>
            <a:spcAft>
              <a:spcPct val="35000"/>
            </a:spcAft>
          </a:pPr>
          <a:r>
            <a:rPr lang="en-GB" sz="1200" kern="1200" noProof="0" smtClean="0">
              <a:solidFill>
                <a:srgbClr val="FFFF00"/>
              </a:solidFill>
            </a:rPr>
            <a:t>Feedback guide – pharmacy counter</a:t>
          </a:r>
          <a:endParaRPr lang="en-GB" sz="1200" kern="1200" noProof="0" dirty="0">
            <a:solidFill>
              <a:srgbClr val="FFFF00"/>
            </a:solidFill>
          </a:endParaRPr>
        </a:p>
      </dsp:txBody>
      <dsp:txXfrm rot="10800000">
        <a:off x="2390982" y="2966464"/>
        <a:ext cx="8471782" cy="456707"/>
      </dsp:txXfrm>
    </dsp:sp>
    <dsp:sp modelId="{FBF2CF1D-E6F2-4A1A-8065-0502DF437F58}">
      <dsp:nvSpPr>
        <dsp:cNvPr id="0" name=""/>
        <dsp:cNvSpPr/>
      </dsp:nvSpPr>
      <dsp:spPr>
        <a:xfrm>
          <a:off x="2048452" y="2966464"/>
          <a:ext cx="456707" cy="456707"/>
        </a:xfrm>
        <a:prstGeom prst="ellipse">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036E20-C180-4BCE-8F9E-F41F465EF050}">
      <dsp:nvSpPr>
        <dsp:cNvPr id="0" name=""/>
        <dsp:cNvSpPr/>
      </dsp:nvSpPr>
      <dsp:spPr>
        <a:xfrm rot="10800000">
          <a:off x="2276805" y="3559502"/>
          <a:ext cx="8585959" cy="4567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95" tIns="45720" rIns="85344" bIns="45720" numCol="1" spcCol="1270" anchor="ctr" anchorCtr="0">
          <a:noAutofit/>
        </a:bodyPr>
        <a:lstStyle/>
        <a:p>
          <a:pPr lvl="0" algn="ctr" defTabSz="533400">
            <a:lnSpc>
              <a:spcPct val="90000"/>
            </a:lnSpc>
            <a:spcBef>
              <a:spcPct val="0"/>
            </a:spcBef>
            <a:spcAft>
              <a:spcPct val="35000"/>
            </a:spcAft>
          </a:pPr>
          <a:r>
            <a:rPr lang="en-GB" sz="1200" kern="1200" noProof="0" smtClean="0">
              <a:solidFill>
                <a:srgbClr val="FFFF00"/>
              </a:solidFill>
            </a:rPr>
            <a:t>Wegovy use in DK</a:t>
          </a:r>
          <a:endParaRPr lang="en-GB" sz="1200" kern="1200" noProof="0" dirty="0">
            <a:solidFill>
              <a:srgbClr val="FFFF00"/>
            </a:solidFill>
          </a:endParaRPr>
        </a:p>
      </dsp:txBody>
      <dsp:txXfrm rot="10800000">
        <a:off x="2390982" y="3559502"/>
        <a:ext cx="8471782" cy="456707"/>
      </dsp:txXfrm>
    </dsp:sp>
    <dsp:sp modelId="{2DA9C005-E496-47E2-90EC-5F013370B657}">
      <dsp:nvSpPr>
        <dsp:cNvPr id="0" name=""/>
        <dsp:cNvSpPr/>
      </dsp:nvSpPr>
      <dsp:spPr>
        <a:xfrm>
          <a:off x="2048452" y="3559502"/>
          <a:ext cx="456707" cy="456707"/>
        </a:xfrm>
        <a:prstGeom prst="ellipse">
          <a:avLst/>
        </a:prstGeom>
        <a:blipFill rotWithShape="1">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6A456-B668-4BC8-91D2-6F5D85E2D101}">
      <dsp:nvSpPr>
        <dsp:cNvPr id="0" name=""/>
        <dsp:cNvSpPr/>
      </dsp:nvSpPr>
      <dsp:spPr>
        <a:xfrm rot="10800000">
          <a:off x="2276805" y="4152540"/>
          <a:ext cx="8585959" cy="4567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95" tIns="45720" rIns="85344" bIns="45720" numCol="1" spcCol="1270" anchor="ctr" anchorCtr="0">
          <a:noAutofit/>
        </a:bodyPr>
        <a:lstStyle/>
        <a:p>
          <a:pPr lvl="0" algn="ctr" defTabSz="533400">
            <a:lnSpc>
              <a:spcPct val="90000"/>
            </a:lnSpc>
            <a:spcBef>
              <a:spcPct val="0"/>
            </a:spcBef>
            <a:spcAft>
              <a:spcPct val="35000"/>
            </a:spcAft>
          </a:pPr>
          <a:r>
            <a:rPr lang="en-GB" sz="1200" kern="1200" noProof="0" smtClean="0">
              <a:solidFill>
                <a:srgbClr val="FFFF00"/>
              </a:solidFill>
            </a:rPr>
            <a:t>PEP device training for patients at community pharmacies</a:t>
          </a:r>
          <a:endParaRPr lang="en-GB" sz="1200" kern="1200" noProof="0" dirty="0">
            <a:solidFill>
              <a:srgbClr val="FFFF00"/>
            </a:solidFill>
          </a:endParaRPr>
        </a:p>
      </dsp:txBody>
      <dsp:txXfrm rot="10800000">
        <a:off x="2390982" y="4152540"/>
        <a:ext cx="8471782" cy="456707"/>
      </dsp:txXfrm>
    </dsp:sp>
    <dsp:sp modelId="{854D392D-7498-4612-AB1A-5DCF5D965B5B}">
      <dsp:nvSpPr>
        <dsp:cNvPr id="0" name=""/>
        <dsp:cNvSpPr/>
      </dsp:nvSpPr>
      <dsp:spPr>
        <a:xfrm>
          <a:off x="2048452" y="4152540"/>
          <a:ext cx="456707" cy="456707"/>
        </a:xfrm>
        <a:prstGeom prst="ellipse">
          <a:avLst/>
        </a:prstGeom>
        <a:blipFill rotWithShape="1">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AF4230-130B-481E-AD3F-C30D2E91F2AF}">
      <dsp:nvSpPr>
        <dsp:cNvPr id="0" name=""/>
        <dsp:cNvSpPr/>
      </dsp:nvSpPr>
      <dsp:spPr>
        <a:xfrm rot="10800000">
          <a:off x="2150373" y="4804695"/>
          <a:ext cx="8705476" cy="33067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95" tIns="45720" rIns="85344" bIns="45720" numCol="1" spcCol="1270" anchor="ctr" anchorCtr="0">
          <a:noAutofit/>
        </a:bodyPr>
        <a:lstStyle/>
        <a:p>
          <a:pPr lvl="0" algn="ctr" defTabSz="533400">
            <a:lnSpc>
              <a:spcPct val="90000"/>
            </a:lnSpc>
            <a:spcBef>
              <a:spcPct val="0"/>
            </a:spcBef>
            <a:spcAft>
              <a:spcPct val="35000"/>
            </a:spcAft>
          </a:pPr>
          <a:r>
            <a:rPr lang="en-GB" sz="1200" kern="1200" noProof="0" dirty="0" smtClean="0">
              <a:solidFill>
                <a:srgbClr val="FFFF00"/>
              </a:solidFill>
            </a:rPr>
            <a:t>School-Medicine-</a:t>
          </a:r>
          <a:r>
            <a:rPr lang="en-GB" sz="1200" kern="1200" noProof="0" dirty="0" err="1" smtClean="0">
              <a:solidFill>
                <a:srgbClr val="FFFF00"/>
              </a:solidFill>
            </a:rPr>
            <a:t>ThemeDay</a:t>
          </a:r>
          <a:endParaRPr lang="en-GB" sz="1200" kern="1200" noProof="0" dirty="0">
            <a:solidFill>
              <a:srgbClr val="FFFF00"/>
            </a:solidFill>
          </a:endParaRPr>
        </a:p>
      </dsp:txBody>
      <dsp:txXfrm rot="10800000">
        <a:off x="2233043" y="4804695"/>
        <a:ext cx="8622806" cy="330679"/>
      </dsp:txXfrm>
    </dsp:sp>
    <dsp:sp modelId="{34B1AF5F-1C7B-4B89-A899-2E93894FF93F}">
      <dsp:nvSpPr>
        <dsp:cNvPr id="0" name=""/>
        <dsp:cNvSpPr/>
      </dsp:nvSpPr>
      <dsp:spPr>
        <a:xfrm>
          <a:off x="2055367" y="4745578"/>
          <a:ext cx="309528" cy="44891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8A68-4401-4D33-A390-31FCC0D8D20B}">
      <dsp:nvSpPr>
        <dsp:cNvPr id="0" name=""/>
        <dsp:cNvSpPr/>
      </dsp:nvSpPr>
      <dsp:spPr>
        <a:xfrm rot="10800000">
          <a:off x="2310661" y="20520"/>
          <a:ext cx="8438316" cy="3611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45720" rIns="85344" bIns="45720" numCol="1" spcCol="1270" anchor="ctr" anchorCtr="0">
          <a:noAutofit/>
        </a:bodyPr>
        <a:lstStyle/>
        <a:p>
          <a:pPr lvl="0" algn="ctr" defTabSz="533400">
            <a:lnSpc>
              <a:spcPct val="90000"/>
            </a:lnSpc>
            <a:spcBef>
              <a:spcPct val="0"/>
            </a:spcBef>
            <a:spcAft>
              <a:spcPct val="35000"/>
            </a:spcAft>
          </a:pPr>
          <a:r>
            <a:rPr lang="en-GB" sz="1200" kern="1200" noProof="0" dirty="0" smtClean="0">
              <a:solidFill>
                <a:srgbClr val="FFFF00"/>
              </a:solidFill>
            </a:rPr>
            <a:t>My everyday life at a pharmacy (</a:t>
          </a:r>
          <a:r>
            <a:rPr lang="en-GB" sz="1200" kern="1200" noProof="0" dirty="0" err="1" smtClean="0">
              <a:solidFill>
                <a:srgbClr val="FFFF00"/>
              </a:solidFill>
            </a:rPr>
            <a:t>photovoice</a:t>
          </a:r>
          <a:r>
            <a:rPr lang="en-GB" sz="1200" kern="1200" noProof="0" dirty="0" smtClean="0">
              <a:solidFill>
                <a:srgbClr val="FFFF00"/>
              </a:solidFill>
            </a:rPr>
            <a:t> study)</a:t>
          </a:r>
          <a:endParaRPr lang="en-GB" sz="1200" kern="1200" noProof="0" dirty="0">
            <a:solidFill>
              <a:srgbClr val="FFFF00"/>
            </a:solidFill>
          </a:endParaRPr>
        </a:p>
      </dsp:txBody>
      <dsp:txXfrm rot="10800000">
        <a:off x="2400950" y="20520"/>
        <a:ext cx="8348027" cy="361158"/>
      </dsp:txXfrm>
    </dsp:sp>
    <dsp:sp modelId="{30D10F3F-9D69-41B3-A6EB-5A51CE588269}">
      <dsp:nvSpPr>
        <dsp:cNvPr id="0" name=""/>
        <dsp:cNvSpPr/>
      </dsp:nvSpPr>
      <dsp:spPr>
        <a:xfrm>
          <a:off x="2035150" y="25"/>
          <a:ext cx="361158" cy="361158"/>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7EECAF-2DBB-4CB8-BC87-CEE7C3C48E02}">
      <dsp:nvSpPr>
        <dsp:cNvPr id="0" name=""/>
        <dsp:cNvSpPr/>
      </dsp:nvSpPr>
      <dsp:spPr>
        <a:xfrm rot="10800000">
          <a:off x="2215730" y="468992"/>
          <a:ext cx="8438316" cy="3611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45720" rIns="85344" bIns="45720" numCol="1" spcCol="1270" anchor="ctr" anchorCtr="0">
          <a:noAutofit/>
        </a:bodyPr>
        <a:lstStyle/>
        <a:p>
          <a:pPr lvl="0" algn="ctr" defTabSz="533400">
            <a:lnSpc>
              <a:spcPct val="90000"/>
            </a:lnSpc>
            <a:spcBef>
              <a:spcPct val="0"/>
            </a:spcBef>
            <a:spcAft>
              <a:spcPct val="35000"/>
            </a:spcAft>
          </a:pPr>
          <a:r>
            <a:rPr lang="en-GB" sz="1200" kern="1200" noProof="0" dirty="0">
              <a:solidFill>
                <a:srgbClr val="FFFF00"/>
              </a:solidFill>
            </a:rPr>
            <a:t>Scope and practice of re-prescribing service </a:t>
          </a:r>
          <a:r>
            <a:rPr lang="en-GB" sz="1200" kern="1200" noProof="0" dirty="0" smtClean="0">
              <a:solidFill>
                <a:srgbClr val="FFFF00"/>
              </a:solidFill>
            </a:rPr>
            <a:t>in </a:t>
          </a:r>
          <a:r>
            <a:rPr lang="en-GB" sz="1200" kern="1200" noProof="0" dirty="0">
              <a:solidFill>
                <a:srgbClr val="FFFF00"/>
              </a:solidFill>
            </a:rPr>
            <a:t>community </a:t>
          </a:r>
          <a:r>
            <a:rPr lang="en-GB" sz="1200" kern="1200" noProof="0" dirty="0" smtClean="0">
              <a:solidFill>
                <a:srgbClr val="FFFF00"/>
              </a:solidFill>
            </a:rPr>
            <a:t>pharmacy (questionnaire)</a:t>
          </a:r>
          <a:endParaRPr lang="en-GB" sz="1200" kern="1200" noProof="0" dirty="0">
            <a:solidFill>
              <a:srgbClr val="FFFF00"/>
            </a:solidFill>
          </a:endParaRPr>
        </a:p>
      </dsp:txBody>
      <dsp:txXfrm rot="10800000">
        <a:off x="2306019" y="468992"/>
        <a:ext cx="8348027" cy="361158"/>
      </dsp:txXfrm>
    </dsp:sp>
    <dsp:sp modelId="{E960C75E-52E0-4B4C-BDCC-B4B65D2A6A5E}">
      <dsp:nvSpPr>
        <dsp:cNvPr id="0" name=""/>
        <dsp:cNvSpPr/>
      </dsp:nvSpPr>
      <dsp:spPr>
        <a:xfrm>
          <a:off x="2035150" y="468992"/>
          <a:ext cx="361158" cy="361158"/>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0CC37-64E9-45B2-821C-4047A2946FA3}">
      <dsp:nvSpPr>
        <dsp:cNvPr id="0" name=""/>
        <dsp:cNvSpPr/>
      </dsp:nvSpPr>
      <dsp:spPr>
        <a:xfrm rot="10800000">
          <a:off x="2163771" y="937960"/>
          <a:ext cx="8507595" cy="59989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49530" rIns="92456" bIns="49530" numCol="1" spcCol="1270" anchor="ctr" anchorCtr="0">
          <a:noAutofit/>
        </a:bodyPr>
        <a:lstStyle/>
        <a:p>
          <a:pPr lvl="0" algn="ctr" defTabSz="577850">
            <a:lnSpc>
              <a:spcPct val="90000"/>
            </a:lnSpc>
            <a:spcBef>
              <a:spcPct val="0"/>
            </a:spcBef>
            <a:spcAft>
              <a:spcPct val="35000"/>
            </a:spcAft>
          </a:pPr>
          <a:r>
            <a:rPr lang="en-GB" sz="1300" kern="1200" noProof="0" dirty="0" smtClean="0">
              <a:solidFill>
                <a:srgbClr val="FFFF00"/>
              </a:solidFill>
            </a:rPr>
            <a:t>Interdisciplinary cooperation between </a:t>
          </a:r>
          <a:r>
            <a:rPr lang="en-GB" sz="1300" kern="1200" noProof="0" dirty="0" err="1" smtClean="0">
              <a:solidFill>
                <a:srgbClr val="FFFF00"/>
              </a:solidFill>
            </a:rPr>
            <a:t>pharmaconomists</a:t>
          </a:r>
          <a:r>
            <a:rPr lang="en-GB" sz="1300" kern="1200" noProof="0" dirty="0" smtClean="0">
              <a:solidFill>
                <a:srgbClr val="FFFF00"/>
              </a:solidFill>
            </a:rPr>
            <a:t> and pharmacists (master thesis study – qualitative)</a:t>
          </a:r>
          <a:endParaRPr lang="en-GB" sz="1300" kern="1200" noProof="0" dirty="0">
            <a:solidFill>
              <a:srgbClr val="FFFF00"/>
            </a:solidFill>
          </a:endParaRPr>
        </a:p>
      </dsp:txBody>
      <dsp:txXfrm rot="10800000">
        <a:off x="2313744" y="937960"/>
        <a:ext cx="8357622" cy="599892"/>
      </dsp:txXfrm>
    </dsp:sp>
    <dsp:sp modelId="{FEEF7881-09D8-4022-8032-7FE7608127E8}">
      <dsp:nvSpPr>
        <dsp:cNvPr id="0" name=""/>
        <dsp:cNvSpPr/>
      </dsp:nvSpPr>
      <dsp:spPr>
        <a:xfrm>
          <a:off x="2017831" y="1057326"/>
          <a:ext cx="361158" cy="361158"/>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5A70DE-D1B0-4D3B-8060-C22DB7B8C180}">
      <dsp:nvSpPr>
        <dsp:cNvPr id="0" name=""/>
        <dsp:cNvSpPr/>
      </dsp:nvSpPr>
      <dsp:spPr>
        <a:xfrm rot="10800000">
          <a:off x="2236235" y="1656611"/>
          <a:ext cx="8438316" cy="3611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53340" rIns="99568" bIns="53340" numCol="1" spcCol="1270" anchor="ctr" anchorCtr="0">
          <a:noAutofit/>
        </a:bodyPr>
        <a:lstStyle/>
        <a:p>
          <a:pPr lvl="0" algn="ctr" defTabSz="622300">
            <a:lnSpc>
              <a:spcPct val="90000"/>
            </a:lnSpc>
            <a:spcBef>
              <a:spcPct val="0"/>
            </a:spcBef>
            <a:spcAft>
              <a:spcPct val="35000"/>
            </a:spcAft>
          </a:pPr>
          <a:r>
            <a:rPr lang="en-GB" sz="1400" kern="1200" noProof="0" dirty="0" err="1" smtClean="0">
              <a:solidFill>
                <a:srgbClr val="FFFF00"/>
              </a:solidFill>
            </a:rPr>
            <a:t>Opiod</a:t>
          </a:r>
          <a:r>
            <a:rPr lang="en-GB" sz="1400" kern="1200" noProof="0" dirty="0" smtClean="0">
              <a:solidFill>
                <a:srgbClr val="FFFF00"/>
              </a:solidFill>
            </a:rPr>
            <a:t>-user knowledge and experience with risk of falling (questionnaire)</a:t>
          </a:r>
          <a:endParaRPr lang="en-GB" sz="1400" kern="1200" noProof="0" dirty="0">
            <a:solidFill>
              <a:srgbClr val="FFFF00"/>
            </a:solidFill>
          </a:endParaRPr>
        </a:p>
      </dsp:txBody>
      <dsp:txXfrm rot="10800000">
        <a:off x="2326524" y="1656611"/>
        <a:ext cx="8348027" cy="361158"/>
      </dsp:txXfrm>
    </dsp:sp>
    <dsp:sp modelId="{3384CCAF-2115-4E2C-9EED-DC9A6E36DF70}">
      <dsp:nvSpPr>
        <dsp:cNvPr id="0" name=""/>
        <dsp:cNvSpPr/>
      </dsp:nvSpPr>
      <dsp:spPr>
        <a:xfrm>
          <a:off x="2035150" y="1645660"/>
          <a:ext cx="361158" cy="361158"/>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A0214B-0DFC-4E24-8890-16822C33E2B8}">
      <dsp:nvSpPr>
        <dsp:cNvPr id="0" name=""/>
        <dsp:cNvSpPr/>
      </dsp:nvSpPr>
      <dsp:spPr>
        <a:xfrm rot="10800000">
          <a:off x="2215730" y="2114628"/>
          <a:ext cx="8438316" cy="3611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53340" rIns="99568" bIns="53340" numCol="1" spcCol="1270" anchor="ctr" anchorCtr="0">
          <a:noAutofit/>
        </a:bodyPr>
        <a:lstStyle/>
        <a:p>
          <a:pPr lvl="0" algn="ctr" defTabSz="622300">
            <a:lnSpc>
              <a:spcPct val="90000"/>
            </a:lnSpc>
            <a:spcBef>
              <a:spcPct val="0"/>
            </a:spcBef>
            <a:spcAft>
              <a:spcPct val="35000"/>
            </a:spcAft>
          </a:pPr>
          <a:r>
            <a:rPr lang="en-GB" sz="1400" kern="1200" noProof="0" dirty="0" smtClean="0">
              <a:solidFill>
                <a:srgbClr val="FFFF00"/>
              </a:solidFill>
            </a:rPr>
            <a:t>Understanding medicines and GP dialogue among elderly patients (master thesis study)</a:t>
          </a:r>
          <a:endParaRPr lang="en-GB" sz="1400" kern="1200" noProof="0" dirty="0">
            <a:solidFill>
              <a:srgbClr val="FFFF00"/>
            </a:solidFill>
          </a:endParaRPr>
        </a:p>
      </dsp:txBody>
      <dsp:txXfrm rot="10800000">
        <a:off x="2306019" y="2114628"/>
        <a:ext cx="8348027" cy="361158"/>
      </dsp:txXfrm>
    </dsp:sp>
    <dsp:sp modelId="{592D8508-9AC5-4FD6-A3E8-82CB82FDA8EB}">
      <dsp:nvSpPr>
        <dsp:cNvPr id="0" name=""/>
        <dsp:cNvSpPr/>
      </dsp:nvSpPr>
      <dsp:spPr>
        <a:xfrm>
          <a:off x="2035150" y="2114628"/>
          <a:ext cx="361158" cy="361158"/>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87FF54-4CAA-4459-A87A-3AD0F7772007}">
      <dsp:nvSpPr>
        <dsp:cNvPr id="0" name=""/>
        <dsp:cNvSpPr/>
      </dsp:nvSpPr>
      <dsp:spPr>
        <a:xfrm rot="10800000">
          <a:off x="2215730" y="2583595"/>
          <a:ext cx="8438316" cy="3611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53340" rIns="99568" bIns="53340" numCol="1" spcCol="1270" anchor="ctr" anchorCtr="0">
          <a:noAutofit/>
        </a:bodyPr>
        <a:lstStyle/>
        <a:p>
          <a:pPr lvl="0" algn="ctr" defTabSz="622300">
            <a:lnSpc>
              <a:spcPct val="90000"/>
            </a:lnSpc>
            <a:spcBef>
              <a:spcPct val="0"/>
            </a:spcBef>
            <a:spcAft>
              <a:spcPct val="35000"/>
            </a:spcAft>
          </a:pPr>
          <a:r>
            <a:rPr lang="en-GB" sz="1400" kern="1200" noProof="0" dirty="0" smtClean="0">
              <a:solidFill>
                <a:srgbClr val="FFFF00"/>
              </a:solidFill>
            </a:rPr>
            <a:t>Creating a common understanding about pharmacy core task (one pharmacy)</a:t>
          </a:r>
          <a:endParaRPr lang="en-GB" sz="1400" kern="1200" noProof="0" dirty="0">
            <a:solidFill>
              <a:srgbClr val="FFFF00"/>
            </a:solidFill>
          </a:endParaRPr>
        </a:p>
      </dsp:txBody>
      <dsp:txXfrm rot="10800000">
        <a:off x="2306019" y="2583595"/>
        <a:ext cx="8348027" cy="361158"/>
      </dsp:txXfrm>
    </dsp:sp>
    <dsp:sp modelId="{AEFF4EC8-235E-4A62-A9BD-AA8833FB014D}">
      <dsp:nvSpPr>
        <dsp:cNvPr id="0" name=""/>
        <dsp:cNvSpPr/>
      </dsp:nvSpPr>
      <dsp:spPr>
        <a:xfrm>
          <a:off x="2035150" y="2583595"/>
          <a:ext cx="361158" cy="361158"/>
        </a:xfrm>
        <a:prstGeom prst="ellipse">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DD477D-E60B-4207-AEEB-7AF267034130}">
      <dsp:nvSpPr>
        <dsp:cNvPr id="0" name=""/>
        <dsp:cNvSpPr/>
      </dsp:nvSpPr>
      <dsp:spPr>
        <a:xfrm rot="10800000">
          <a:off x="2215730" y="3052563"/>
          <a:ext cx="8438316" cy="3611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53340" rIns="99568" bIns="53340" numCol="1" spcCol="1270" anchor="ctr" anchorCtr="0">
          <a:noAutofit/>
        </a:bodyPr>
        <a:lstStyle/>
        <a:p>
          <a:pPr lvl="0" algn="ctr" defTabSz="622300">
            <a:lnSpc>
              <a:spcPct val="90000"/>
            </a:lnSpc>
            <a:spcBef>
              <a:spcPct val="0"/>
            </a:spcBef>
            <a:spcAft>
              <a:spcPct val="35000"/>
            </a:spcAft>
          </a:pPr>
          <a:r>
            <a:rPr lang="en-GB" sz="1400" kern="1200" noProof="0" dirty="0" smtClean="0">
              <a:solidFill>
                <a:srgbClr val="FFFF00"/>
              </a:solidFill>
            </a:rPr>
            <a:t>Patient voices in research – the elderly</a:t>
          </a:r>
          <a:endParaRPr lang="en-GB" sz="1400" kern="1200" noProof="0" dirty="0">
            <a:solidFill>
              <a:srgbClr val="FFFF00"/>
            </a:solidFill>
          </a:endParaRPr>
        </a:p>
      </dsp:txBody>
      <dsp:txXfrm rot="10800000">
        <a:off x="2306019" y="3052563"/>
        <a:ext cx="8348027" cy="361158"/>
      </dsp:txXfrm>
    </dsp:sp>
    <dsp:sp modelId="{A48137A8-BA75-430F-BE97-8DB0E3260B78}">
      <dsp:nvSpPr>
        <dsp:cNvPr id="0" name=""/>
        <dsp:cNvSpPr/>
      </dsp:nvSpPr>
      <dsp:spPr>
        <a:xfrm>
          <a:off x="2035150" y="3052563"/>
          <a:ext cx="361158" cy="361158"/>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C8633E-6688-4E44-8C6D-D12BFAB1FF3F}">
      <dsp:nvSpPr>
        <dsp:cNvPr id="0" name=""/>
        <dsp:cNvSpPr/>
      </dsp:nvSpPr>
      <dsp:spPr>
        <a:xfrm rot="10800000">
          <a:off x="2215730" y="3422970"/>
          <a:ext cx="8438316" cy="3611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53340" rIns="99568" bIns="53340" numCol="1" spcCol="1270" anchor="ctr" anchorCtr="0">
          <a:noAutofit/>
        </a:bodyPr>
        <a:lstStyle/>
        <a:p>
          <a:pPr lvl="0" algn="ctr" defTabSz="622300">
            <a:lnSpc>
              <a:spcPct val="90000"/>
            </a:lnSpc>
            <a:spcBef>
              <a:spcPct val="0"/>
            </a:spcBef>
            <a:spcAft>
              <a:spcPct val="35000"/>
            </a:spcAft>
          </a:pPr>
          <a:r>
            <a:rPr lang="en-GB" sz="1400" kern="1200" noProof="0" dirty="0" smtClean="0">
              <a:solidFill>
                <a:srgbClr val="FFFF00"/>
              </a:solidFill>
            </a:rPr>
            <a:t>Retaining pharmacists at the pharmacy (community pharmacist initiated)</a:t>
          </a:r>
          <a:endParaRPr lang="en-GB" sz="1400" kern="1200" noProof="0" dirty="0">
            <a:solidFill>
              <a:srgbClr val="FFFF00"/>
            </a:solidFill>
          </a:endParaRPr>
        </a:p>
      </dsp:txBody>
      <dsp:txXfrm rot="10800000">
        <a:off x="2306019" y="3422970"/>
        <a:ext cx="8348027" cy="361158"/>
      </dsp:txXfrm>
    </dsp:sp>
    <dsp:sp modelId="{0595F8AD-CC3E-4921-9674-B5BA36ED78FF}">
      <dsp:nvSpPr>
        <dsp:cNvPr id="0" name=""/>
        <dsp:cNvSpPr/>
      </dsp:nvSpPr>
      <dsp:spPr>
        <a:xfrm>
          <a:off x="2035150" y="3521530"/>
          <a:ext cx="361158" cy="361158"/>
        </a:xfrm>
        <a:prstGeom prst="ellipse">
          <a:avLst/>
        </a:prstGeom>
        <a:blipFill rotWithShape="1">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5F3D04-13F6-44BE-A94B-1EAA14B71F57}">
      <dsp:nvSpPr>
        <dsp:cNvPr id="0" name=""/>
        <dsp:cNvSpPr/>
      </dsp:nvSpPr>
      <dsp:spPr>
        <a:xfrm rot="10800000">
          <a:off x="2215730" y="3990498"/>
          <a:ext cx="8438316" cy="3611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53340" rIns="99568" bIns="53340" numCol="1" spcCol="1270" anchor="ctr" anchorCtr="0">
          <a:noAutofit/>
        </a:bodyPr>
        <a:lstStyle/>
        <a:p>
          <a:pPr lvl="0" algn="ctr" defTabSz="622300">
            <a:lnSpc>
              <a:spcPct val="90000"/>
            </a:lnSpc>
            <a:spcBef>
              <a:spcPct val="0"/>
            </a:spcBef>
            <a:spcAft>
              <a:spcPct val="35000"/>
            </a:spcAft>
          </a:pPr>
          <a:r>
            <a:rPr lang="en-GB" sz="1400" kern="1200" noProof="0" dirty="0" smtClean="0">
              <a:solidFill>
                <a:srgbClr val="FFFF00"/>
              </a:solidFill>
            </a:rPr>
            <a:t>Pharmacist perspectives on potential pharmacist prescribing (PCNE-initiated study)</a:t>
          </a:r>
          <a:endParaRPr lang="en-GB" sz="1400" kern="1200" noProof="0" dirty="0">
            <a:solidFill>
              <a:srgbClr val="FFFF00"/>
            </a:solidFill>
          </a:endParaRPr>
        </a:p>
      </dsp:txBody>
      <dsp:txXfrm rot="10800000">
        <a:off x="2306019" y="3990498"/>
        <a:ext cx="8348027" cy="361158"/>
      </dsp:txXfrm>
    </dsp:sp>
    <dsp:sp modelId="{B48FB8E6-C424-4288-96FB-2BF307C4BFDB}">
      <dsp:nvSpPr>
        <dsp:cNvPr id="0" name=""/>
        <dsp:cNvSpPr/>
      </dsp:nvSpPr>
      <dsp:spPr>
        <a:xfrm>
          <a:off x="2035150" y="3990498"/>
          <a:ext cx="361158" cy="361158"/>
        </a:xfrm>
        <a:prstGeom prst="ellipse">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982135-78A8-442A-B332-112B6EA39379}">
      <dsp:nvSpPr>
        <dsp:cNvPr id="0" name=""/>
        <dsp:cNvSpPr/>
      </dsp:nvSpPr>
      <dsp:spPr>
        <a:xfrm rot="10800000">
          <a:off x="2215561" y="4469299"/>
          <a:ext cx="8438316" cy="3611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53340" rIns="99568" bIns="53340" numCol="1" spcCol="1270" anchor="ctr" anchorCtr="0">
          <a:noAutofit/>
        </a:bodyPr>
        <a:lstStyle/>
        <a:p>
          <a:pPr lvl="0" algn="ctr" defTabSz="622300">
            <a:lnSpc>
              <a:spcPct val="90000"/>
            </a:lnSpc>
            <a:spcBef>
              <a:spcPct val="0"/>
            </a:spcBef>
            <a:spcAft>
              <a:spcPct val="35000"/>
            </a:spcAft>
          </a:pPr>
          <a:r>
            <a:rPr lang="en-GB" sz="1400" kern="1200" noProof="0" dirty="0" smtClean="0">
              <a:solidFill>
                <a:srgbClr val="FFFF00"/>
              </a:solidFill>
            </a:rPr>
            <a:t>Effect and dosing of </a:t>
          </a:r>
          <a:r>
            <a:rPr lang="en-GB" sz="1400" kern="1200" noProof="0" dirty="0" err="1" smtClean="0">
              <a:solidFill>
                <a:srgbClr val="FFFF00"/>
              </a:solidFill>
            </a:rPr>
            <a:t>semaglutid</a:t>
          </a:r>
          <a:endParaRPr lang="en-GB" sz="1400" kern="1200" noProof="0" dirty="0">
            <a:solidFill>
              <a:srgbClr val="FFFF00"/>
            </a:solidFill>
          </a:endParaRPr>
        </a:p>
      </dsp:txBody>
      <dsp:txXfrm rot="10800000">
        <a:off x="2305850" y="4469299"/>
        <a:ext cx="8348027" cy="361158"/>
      </dsp:txXfrm>
    </dsp:sp>
    <dsp:sp modelId="{7D14BD0E-04E7-48E4-9AFF-4AE470E6D144}">
      <dsp:nvSpPr>
        <dsp:cNvPr id="0" name=""/>
        <dsp:cNvSpPr/>
      </dsp:nvSpPr>
      <dsp:spPr>
        <a:xfrm>
          <a:off x="2035150" y="4459465"/>
          <a:ext cx="361158" cy="361158"/>
        </a:xfrm>
        <a:prstGeom prst="ellipse">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AE066C-3AB2-4B5D-9DDD-759AB97E92C9}">
      <dsp:nvSpPr>
        <dsp:cNvPr id="0" name=""/>
        <dsp:cNvSpPr/>
      </dsp:nvSpPr>
      <dsp:spPr>
        <a:xfrm rot="10800000">
          <a:off x="2215730" y="4928433"/>
          <a:ext cx="8438316" cy="3611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261" tIns="53340" rIns="99568" bIns="53340" numCol="1" spcCol="1270" anchor="ctr" anchorCtr="0">
          <a:noAutofit/>
        </a:bodyPr>
        <a:lstStyle/>
        <a:p>
          <a:pPr lvl="0" algn="ctr" defTabSz="622300">
            <a:lnSpc>
              <a:spcPct val="90000"/>
            </a:lnSpc>
            <a:spcBef>
              <a:spcPct val="0"/>
            </a:spcBef>
            <a:spcAft>
              <a:spcPct val="35000"/>
            </a:spcAft>
          </a:pPr>
          <a:r>
            <a:rPr lang="en-GB" sz="1400" kern="1200" noProof="0" dirty="0" smtClean="0">
              <a:solidFill>
                <a:srgbClr val="FFFF00"/>
              </a:solidFill>
            </a:rPr>
            <a:t>Attitudes towards health related research  (</a:t>
          </a:r>
          <a:r>
            <a:rPr lang="en-GB" sz="1400" kern="1200" noProof="0" dirty="0" err="1" smtClean="0">
              <a:solidFill>
                <a:srgbClr val="FFFF00"/>
              </a:solidFill>
            </a:rPr>
            <a:t>phd</a:t>
          </a:r>
          <a:r>
            <a:rPr lang="en-GB" sz="1400" kern="1200" noProof="0" dirty="0" smtClean="0">
              <a:solidFill>
                <a:srgbClr val="FFFF00"/>
              </a:solidFill>
            </a:rPr>
            <a:t>.-study)</a:t>
          </a:r>
          <a:endParaRPr lang="en-GB" sz="1400" kern="1200" noProof="0" dirty="0">
            <a:solidFill>
              <a:srgbClr val="FFFF00"/>
            </a:solidFill>
          </a:endParaRPr>
        </a:p>
      </dsp:txBody>
      <dsp:txXfrm rot="10800000">
        <a:off x="2306019" y="4928433"/>
        <a:ext cx="8348027" cy="361158"/>
      </dsp:txXfrm>
    </dsp:sp>
    <dsp:sp modelId="{0278B92F-33A5-40B6-855E-B38E04D1EA16}">
      <dsp:nvSpPr>
        <dsp:cNvPr id="0" name=""/>
        <dsp:cNvSpPr/>
      </dsp:nvSpPr>
      <dsp:spPr>
        <a:xfrm>
          <a:off x="2033623" y="4928458"/>
          <a:ext cx="361158" cy="361158"/>
        </a:xfrm>
        <a:prstGeom prst="ellipse">
          <a:avLst/>
        </a:prstGeom>
        <a:blipFill rotWithShape="1">
          <a:blip xmlns:r="http://schemas.openxmlformats.org/officeDocument/2006/relationships" r:embed="rId1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8F9E11-F642-4BF2-B4DC-AF7D35EA7551}" type="datetimeFigureOut">
              <a:rPr lang="en-GB" smtClean="0"/>
              <a:t>17/01/2025</a:t>
            </a:fld>
            <a:endParaRPr lang="en-GB"/>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371A3-64EC-4735-8565-D99D78279674}" type="slidenum">
              <a:rPr lang="en-GB" smtClean="0"/>
              <a:t>‹#›</a:t>
            </a:fld>
            <a:endParaRPr lang="en-GB"/>
          </a:p>
        </p:txBody>
      </p:sp>
    </p:spTree>
    <p:extLst>
      <p:ext uri="{BB962C8B-B14F-4D97-AF65-F5344CB8AC3E}">
        <p14:creationId xmlns:p14="http://schemas.microsoft.com/office/powerpoint/2010/main" val="3469271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17/01/2025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ur02.safelinks.protection.outlook.com/?url=https%3A%2F%2Fredcap.link%2FFarmaceutordination&amp;data=05%7C02%7Clotte.norgaard%40sund.ku.dk%7C96b66883e2ae4fc9792508dd35764355%7Ca3927f91cda14696af898c9f1ceffa91%7C0%7C0%7C638725504255355929%7CUnknown%7CTWFpbGZsb3d8eyJFbXB0eU1hcGkiOnRydWUsIlYiOiIwLjAuMDAwMCIsIlAiOiJXaW4zMiIsIkFOIjoiTWFpbCIsIldUIjoyfQ%3D%3D%7C0%7C%7C%7C&amp;sdata=MgLwlQPkSJvxhu7c78GwXMbsP1UQyOXDM662D7L4xY0%3D&amp;reserved=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7025" y="185738"/>
            <a:ext cx="6143625" cy="34559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1053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27025" y="185738"/>
            <a:ext cx="6143625" cy="3455987"/>
          </a:xfrm>
        </p:spPr>
      </p:sp>
      <p:sp>
        <p:nvSpPr>
          <p:cNvPr id="3" name="Pladsholder til noter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226222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27025" y="185738"/>
            <a:ext cx="6143625" cy="3455987"/>
          </a:xfrm>
        </p:spPr>
      </p:sp>
      <p:sp>
        <p:nvSpPr>
          <p:cNvPr id="3" name="Pladsholder til noter 2"/>
          <p:cNvSpPr>
            <a:spLocks noGrp="1"/>
          </p:cNvSpPr>
          <p:nvPr>
            <p:ph type="body" idx="1"/>
          </p:nvPr>
        </p:nvSpPr>
        <p:spPr/>
        <p:txBody>
          <a:bodyPr/>
          <a:lstStyle/>
          <a:p>
            <a:pPr marL="342900" lvl="0" indent="-342900">
              <a:lnSpc>
                <a:spcPct val="107000"/>
              </a:lnSpc>
              <a:buFont typeface="Symbol" panose="05050102010706020507" pitchFamily="18" charset="2"/>
              <a:buChar char=""/>
            </a:pPr>
            <a:endParaRPr lang="en-GB" sz="900" b="0" kern="1200" noProof="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Pladsholder til slidenummer 3"/>
          <p:cNvSpPr>
            <a:spLocks noGrp="1"/>
          </p:cNvSpPr>
          <p:nvPr>
            <p:ph type="sldNum" sz="quarter" idx="5"/>
          </p:nvPr>
        </p:nvSpPr>
        <p:spPr/>
        <p:txBody>
          <a:bodyPr/>
          <a:lstStyle/>
          <a:p>
            <a:fld id="{421B0811-C25B-4228-8A54-8D14B137AB06}" type="slidenum">
              <a:rPr lang="da-DK" smtClean="0"/>
              <a:t>2</a:t>
            </a:fld>
            <a:endParaRPr lang="da-DK"/>
          </a:p>
        </p:txBody>
      </p:sp>
    </p:spTree>
    <p:extLst>
      <p:ext uri="{BB962C8B-B14F-4D97-AF65-F5344CB8AC3E}">
        <p14:creationId xmlns:p14="http://schemas.microsoft.com/office/powerpoint/2010/main" val="3711312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27025" y="185738"/>
            <a:ext cx="6143625" cy="3455987"/>
          </a:xfrm>
        </p:spPr>
      </p:sp>
      <p:sp>
        <p:nvSpPr>
          <p:cNvPr id="3" name="Pladsholder til noter 2"/>
          <p:cNvSpPr>
            <a:spLocks noGrp="1"/>
          </p:cNvSpPr>
          <p:nvPr>
            <p:ph type="body" idx="1"/>
          </p:nvPr>
        </p:nvSpPr>
        <p:spPr/>
        <p:txBody>
          <a:bodyPr/>
          <a:lstStyle/>
          <a:p>
            <a:endParaRPr lang="en-US" dirty="0"/>
          </a:p>
          <a:p>
            <a:endParaRPr lang="da-DK" dirty="0"/>
          </a:p>
        </p:txBody>
      </p:sp>
    </p:spTree>
    <p:extLst>
      <p:ext uri="{BB962C8B-B14F-4D97-AF65-F5344CB8AC3E}">
        <p14:creationId xmlns:p14="http://schemas.microsoft.com/office/powerpoint/2010/main" val="83619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27025" y="185738"/>
            <a:ext cx="6143625" cy="3455987"/>
          </a:xfrm>
        </p:spPr>
      </p:sp>
      <p:sp>
        <p:nvSpPr>
          <p:cNvPr id="3" name="Pladsholder til noter 2"/>
          <p:cNvSpPr>
            <a:spLocks noGrp="1"/>
          </p:cNvSpPr>
          <p:nvPr>
            <p:ph type="body" idx="1"/>
          </p:nvPr>
        </p:nvSpPr>
        <p:spPr/>
        <p:txBody>
          <a:bodyPr/>
          <a:lstStyle/>
          <a:p>
            <a:endParaRPr lang="da-DK" sz="900" b="0" i="0" u="none" strike="noStrike" kern="1200" baseline="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da-DK" sz="9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da-DK" sz="9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
            </a:r>
            <a:br>
              <a:rPr lang="da-DK" sz="9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br>
            <a:endParaRPr lang="da-DK" dirty="0"/>
          </a:p>
        </p:txBody>
      </p:sp>
    </p:spTree>
    <p:extLst>
      <p:ext uri="{BB962C8B-B14F-4D97-AF65-F5344CB8AC3E}">
        <p14:creationId xmlns:p14="http://schemas.microsoft.com/office/powerpoint/2010/main" val="601641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35000" y="185738"/>
            <a:ext cx="5527675" cy="3455987"/>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900" b="0" i="0" u="none" strike="noStrike"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45683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27025" y="185738"/>
            <a:ext cx="6143625" cy="3455987"/>
          </a:xfrm>
        </p:spPr>
      </p:sp>
      <p:sp>
        <p:nvSpPr>
          <p:cNvPr id="3" name="Pladsholder til noter 2"/>
          <p:cNvSpPr>
            <a:spLocks noGrp="1"/>
          </p:cNvSpPr>
          <p:nvPr>
            <p:ph type="body" idx="1"/>
          </p:nvPr>
        </p:nvSpPr>
        <p:spPr/>
        <p:txBody>
          <a:bodyPr/>
          <a:lstStyle/>
          <a:p>
            <a:r>
              <a:rPr lang="en-GB" sz="900" b="0" noProof="0" dirty="0"/>
              <a:t>With this overview of completed projects in the network I want to show you that 10 projects have been completed. When the network was established, more projects were initiated by the research institutions and fewer by the community pharmacies. The ones with the red arrows were initiated by the community pharmacies.</a:t>
            </a:r>
          </a:p>
          <a:p>
            <a:endParaRPr lang="da-DK" sz="900" b="0" dirty="0"/>
          </a:p>
        </p:txBody>
      </p:sp>
    </p:spTree>
    <p:extLst>
      <p:ext uri="{BB962C8B-B14F-4D97-AF65-F5344CB8AC3E}">
        <p14:creationId xmlns:p14="http://schemas.microsoft.com/office/powerpoint/2010/main" val="3493055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27025" y="185738"/>
            <a:ext cx="6143625" cy="3455987"/>
          </a:xfrm>
        </p:spPr>
      </p:sp>
      <p:sp>
        <p:nvSpPr>
          <p:cNvPr id="3" name="Pladsholder til noter 2"/>
          <p:cNvSpPr>
            <a:spLocks noGrp="1"/>
          </p:cNvSpPr>
          <p:nvPr>
            <p:ph type="body" idx="1"/>
          </p:nvPr>
        </p:nvSpPr>
        <p:spPr/>
        <p:txBody>
          <a:bodyPr/>
          <a:lstStyle/>
          <a:p>
            <a:r>
              <a:rPr lang="en-GB" sz="900" b="0" noProof="0" dirty="0"/>
              <a:t>This is an overview of ongoing projects in the network (12 projects). As you can see, more of them are what we call practice-based  projects that started at the community pharmacy and are managed by one or more community pharmacies. </a:t>
            </a:r>
          </a:p>
          <a:p>
            <a:endParaRPr lang="en-GB" sz="900"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noProof="0" dirty="0"/>
              <a:t>I would like to tell you more about the first one: </a:t>
            </a:r>
            <a:r>
              <a:rPr lang="en-GB" noProof="0" dirty="0"/>
              <a:t>Triple whammy effect – safe use of NSAID</a:t>
            </a:r>
            <a:r>
              <a:rPr lang="en-GB" sz="900" b="0" noProof="0" dirty="0"/>
              <a:t>.</a:t>
            </a:r>
          </a:p>
        </p:txBody>
      </p:sp>
    </p:spTree>
    <p:extLst>
      <p:ext uri="{BB962C8B-B14F-4D97-AF65-F5344CB8AC3E}">
        <p14:creationId xmlns:p14="http://schemas.microsoft.com/office/powerpoint/2010/main" val="1381978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35000" y="185738"/>
            <a:ext cx="5527675" cy="3455987"/>
          </a:xfrm>
        </p:spPr>
      </p:sp>
      <p:sp>
        <p:nvSpPr>
          <p:cNvPr id="3" name="Pladsholder til noter 2"/>
          <p:cNvSpPr>
            <a:spLocks noGrp="1"/>
          </p:cNvSpPr>
          <p:nvPr>
            <p:ph type="body" idx="1"/>
          </p:nvPr>
        </p:nvSpPr>
        <p:spPr/>
        <p:txBody>
          <a:bodyPr/>
          <a:lstStyle/>
          <a:p>
            <a:r>
              <a:rPr lang="da-DK" dirty="0"/>
              <a:t>Indsamlingsperioden varer fra nu og frem til 1. april</a:t>
            </a:r>
          </a:p>
          <a:p>
            <a:r>
              <a:rPr lang="da-DK" dirty="0"/>
              <a:t>Du kan enten bruge linket hvis  eller brug af QR kode til at få adgang til spørgeskemaet</a:t>
            </a:r>
          </a:p>
          <a:p>
            <a:r>
              <a:rPr lang="da-DK" dirty="0"/>
              <a:t>Filmen kommer også til at ligge på vores hjemmeside sammen med et kort skriv om projektet – her kan I også finde link og QR koden på vores hjemmeside under Forskning, Apoteksnetværk, projektet Min hverdag på apotek.  </a:t>
            </a:r>
            <a:r>
              <a:rPr lang="da-DK" dirty="0" err="1"/>
              <a:t>https</a:t>
            </a:r>
            <a:r>
              <a:rPr lang="da-DK" dirty="0"/>
              <a:t>://</a:t>
            </a:r>
            <a:r>
              <a:rPr lang="da-DK" dirty="0" err="1"/>
              <a:t>www.pharmakon.dk</a:t>
            </a:r>
            <a:r>
              <a:rPr lang="da-DK" dirty="0"/>
              <a:t>/forskning/</a:t>
            </a:r>
            <a:r>
              <a:rPr lang="da-DK" dirty="0" err="1"/>
              <a:t>apoteksnetvaerk</a:t>
            </a:r>
            <a:r>
              <a:rPr lang="da-DK" dirty="0"/>
              <a:t>/min-hverdag-paa-apotek-en-kvalitativ-afdaekning-af-hverdagen-paa-apotek-nyt-projekt/ </a:t>
            </a:r>
          </a:p>
          <a:p>
            <a:endParaRPr lang="da-DK" dirty="0"/>
          </a:p>
          <a:p>
            <a:endParaRPr lang="da-DK" dirty="0"/>
          </a:p>
        </p:txBody>
      </p:sp>
    </p:spTree>
    <p:extLst>
      <p:ext uri="{BB962C8B-B14F-4D97-AF65-F5344CB8AC3E}">
        <p14:creationId xmlns:p14="http://schemas.microsoft.com/office/powerpoint/2010/main" val="529302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69377-C248-D8B6-AE78-ED2FAEECD6F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73C064A-128E-CA38-54D4-155479084EF0}"/>
              </a:ext>
            </a:extLst>
          </p:cNvPr>
          <p:cNvSpPr>
            <a:spLocks noGrp="1" noRot="1" noChangeAspect="1"/>
          </p:cNvSpPr>
          <p:nvPr>
            <p:ph type="sldImg"/>
          </p:nvPr>
        </p:nvSpPr>
        <p:spPr>
          <a:xfrm>
            <a:off x="635000" y="185738"/>
            <a:ext cx="5527675" cy="3455987"/>
          </a:xfrm>
        </p:spPr>
      </p:sp>
      <p:sp>
        <p:nvSpPr>
          <p:cNvPr id="3" name="Pladsholder til noter 2">
            <a:extLst>
              <a:ext uri="{FF2B5EF4-FFF2-40B4-BE49-F238E27FC236}">
                <a16:creationId xmlns:a16="http://schemas.microsoft.com/office/drawing/2014/main" id="{CA2D3086-17FF-00AD-382D-6C77C469791D}"/>
              </a:ext>
            </a:extLst>
          </p:cNvPr>
          <p:cNvSpPr>
            <a:spLocks noGrp="1"/>
          </p:cNvSpPr>
          <p:nvPr>
            <p:ph type="body" idx="1"/>
          </p:nvPr>
        </p:nvSpPr>
        <p:spPr/>
        <p:txBody>
          <a:bodyPr/>
          <a:lstStyle/>
          <a:p>
            <a:pPr>
              <a:spcAft>
                <a:spcPts val="0"/>
              </a:spcAft>
            </a:pPr>
            <a:r>
              <a:rPr lang="da-DK" sz="900" dirty="0" smtClean="0">
                <a:effectLst/>
                <a:latin typeface="Aptos" panose="020B0004020202020204"/>
                <a:ea typeface="Calibri" panose="020F0502020204030204" pitchFamily="34" charset="0"/>
                <a:cs typeface="Times New Roman" panose="02020603050405020304" pitchFamily="18" charset="0"/>
              </a:rPr>
              <a:t>Vi ønsker at få indsigt i danske farmaceuters holdning til farmaceutordination. </a:t>
            </a:r>
            <a:br>
              <a:rPr lang="da-DK" sz="900" dirty="0" smtClean="0">
                <a:effectLst/>
                <a:latin typeface="Aptos" panose="020B0004020202020204"/>
                <a:ea typeface="Calibri" panose="020F0502020204030204" pitchFamily="34" charset="0"/>
                <a:cs typeface="Times New Roman" panose="02020603050405020304" pitchFamily="18" charset="0"/>
              </a:rPr>
            </a:br>
            <a:r>
              <a:rPr lang="da-DK" sz="900" dirty="0" smtClean="0">
                <a:effectLst/>
                <a:latin typeface="Aptos" panose="020B0004020202020204"/>
                <a:ea typeface="Calibri" panose="020F0502020204030204" pitchFamily="34" charset="0"/>
                <a:cs typeface="Times New Roman" panose="02020603050405020304" pitchFamily="18" charset="0"/>
              </a:rPr>
              <a:t>Er du farmaceut, kan du kan bidrage ved at svare på et spørgeskema, som indeholder 7 spørgsmål og tager ca. 15 min at besvare.</a:t>
            </a:r>
            <a:endParaRPr lang="en-US" sz="900" dirty="0" smtClean="0">
              <a:effectLst/>
              <a:latin typeface="Aptos" panose="020B0004020202020204"/>
              <a:ea typeface="Calibri" panose="020F0502020204030204" pitchFamily="34" charset="0"/>
              <a:cs typeface="Times New Roman" panose="02020603050405020304" pitchFamily="18" charset="0"/>
            </a:endParaRPr>
          </a:p>
          <a:p>
            <a:pPr>
              <a:spcAft>
                <a:spcPts val="0"/>
              </a:spcAft>
            </a:pPr>
            <a:r>
              <a:rPr lang="da-DK" sz="900" dirty="0" smtClean="0">
                <a:effectLst/>
                <a:latin typeface="Aptos" panose="020B0004020202020204"/>
                <a:ea typeface="Calibri" panose="020F0502020204030204" pitchFamily="34" charset="0"/>
                <a:cs typeface="Times New Roman" panose="02020603050405020304" pitchFamily="18" charset="0"/>
              </a:rPr>
              <a:t>Spørgeskemaet tilgår du her: </a:t>
            </a:r>
            <a:r>
              <a:rPr lang="da-DK" sz="900" u="sng" dirty="0" smtClean="0">
                <a:solidFill>
                  <a:srgbClr val="467886"/>
                </a:solidFill>
                <a:effectLst/>
                <a:latin typeface="Aptos" panose="020B0004020202020204"/>
                <a:ea typeface="Calibri" panose="020F0502020204030204" pitchFamily="34" charset="0"/>
                <a:cs typeface="Times New Roman" panose="02020603050405020304" pitchFamily="18" charset="0"/>
                <a:hlinkClick r:id="rId3"/>
              </a:rPr>
              <a:t>https://redcap.link/Farmaceutordination</a:t>
            </a:r>
            <a:r>
              <a:rPr lang="da-DK" sz="900" dirty="0" smtClean="0">
                <a:effectLst/>
                <a:latin typeface="Aptos" panose="020B0004020202020204"/>
                <a:ea typeface="Calibri" panose="020F0502020204030204" pitchFamily="34" charset="0"/>
                <a:cs typeface="Times New Roman" panose="02020603050405020304" pitchFamily="18" charset="0"/>
              </a:rPr>
              <a:t> </a:t>
            </a:r>
            <a:endParaRPr lang="en-US" sz="900" dirty="0" smtClean="0">
              <a:effectLst/>
              <a:latin typeface="Aptos" panose="020B0004020202020204"/>
              <a:ea typeface="Calibri" panose="020F0502020204030204" pitchFamily="34" charset="0"/>
              <a:cs typeface="Times New Roman" panose="02020603050405020304" pitchFamily="18" charset="0"/>
            </a:endParaRPr>
          </a:p>
          <a:p>
            <a:pPr>
              <a:spcAft>
                <a:spcPts val="0"/>
              </a:spcAft>
            </a:pPr>
            <a:r>
              <a:rPr lang="da-DK" sz="900" dirty="0" smtClean="0">
                <a:effectLst/>
                <a:latin typeface="Aptos" panose="020B0004020202020204"/>
                <a:ea typeface="Calibri" panose="020F0502020204030204" pitchFamily="34" charset="0"/>
                <a:cs typeface="Times New Roman" panose="02020603050405020304" pitchFamily="18" charset="0"/>
              </a:rPr>
              <a:t>Dine input er vigtige for at udvikle farmaceutrollen.</a:t>
            </a:r>
            <a:endParaRPr lang="en-US" sz="900" dirty="0" smtClean="0">
              <a:effectLst/>
              <a:latin typeface="Aptos" panose="020B0004020202020204"/>
              <a:ea typeface="Calibri" panose="020F0502020204030204" pitchFamily="34" charset="0"/>
              <a:cs typeface="Times New Roman" panose="02020603050405020304" pitchFamily="18" charset="0"/>
            </a:endParaRPr>
          </a:p>
          <a:p>
            <a:pPr>
              <a:spcAft>
                <a:spcPts val="0"/>
              </a:spcAft>
            </a:pPr>
            <a:r>
              <a:rPr lang="da-DK" sz="900" dirty="0" smtClean="0">
                <a:effectLst/>
                <a:latin typeface="Aptos" panose="020B0004020202020204"/>
                <a:ea typeface="Calibri" panose="020F0502020204030204" pitchFamily="34" charset="0"/>
                <a:cs typeface="Times New Roman" panose="02020603050405020304" pitchFamily="18" charset="0"/>
              </a:rPr>
              <a:t> </a:t>
            </a:r>
            <a:endParaRPr lang="en-US" sz="900" dirty="0" smtClean="0">
              <a:effectLst/>
              <a:latin typeface="Aptos" panose="020B0004020202020204"/>
              <a:ea typeface="Calibri" panose="020F0502020204030204" pitchFamily="34" charset="0"/>
              <a:cs typeface="Times New Roman" panose="02020603050405020304" pitchFamily="18" charset="0"/>
            </a:endParaRPr>
          </a:p>
          <a:p>
            <a:r>
              <a:rPr lang="da-DK" sz="900" dirty="0" smtClean="0">
                <a:effectLst/>
                <a:latin typeface="Aptos" panose="020B0004020202020204"/>
                <a:ea typeface="Calibri" panose="020F0502020204030204" pitchFamily="34" charset="0"/>
                <a:cs typeface="Times New Roman" panose="02020603050405020304" pitchFamily="18" charset="0"/>
              </a:rPr>
              <a:t>I Europa og andre steder i verden findes forskellige modeller og niveauer af farmaceutisk ordination af lægemidler. Dette spørgeskema er udviklet gennem et europæisk farmacinetværk (</a:t>
            </a:r>
            <a:r>
              <a:rPr lang="da-DK" sz="900" dirty="0" err="1" smtClean="0">
                <a:effectLst/>
                <a:latin typeface="Aptos" panose="020B0004020202020204"/>
                <a:ea typeface="Calibri" panose="020F0502020204030204" pitchFamily="34" charset="0"/>
                <a:cs typeface="Times New Roman" panose="02020603050405020304" pitchFamily="18" charset="0"/>
              </a:rPr>
              <a:t>Pharmaceutical</a:t>
            </a:r>
            <a:r>
              <a:rPr lang="da-DK" sz="900" dirty="0" smtClean="0">
                <a:effectLst/>
                <a:latin typeface="Aptos" panose="020B0004020202020204"/>
                <a:ea typeface="Calibri" panose="020F0502020204030204" pitchFamily="34" charset="0"/>
                <a:cs typeface="Times New Roman" panose="02020603050405020304" pitchFamily="18" charset="0"/>
              </a:rPr>
              <a:t> Care Network Europe), og sendt ud i en række europæiske lande med formålet om at få et bredt kendskab til farmaceuters syn på farmaceutordination.</a:t>
            </a:r>
            <a:endParaRPr lang="da-DK" dirty="0"/>
          </a:p>
        </p:txBody>
      </p:sp>
    </p:spTree>
    <p:extLst>
      <p:ext uri="{BB962C8B-B14F-4D97-AF65-F5344CB8AC3E}">
        <p14:creationId xmlns:p14="http://schemas.microsoft.com/office/powerpoint/2010/main" val="2067135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hyperlink" Target="http://www.designguide.ku.dk/skabeloner/powerpoint/praesentationer/" TargetMode="External"/><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image.ku.dk/shared/aZwD18034DnM3TYEw9XagEF6kxI6MLkV"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egl lille ">
    <p:spTree>
      <p:nvGrpSpPr>
        <p:cNvPr id="1" name=""/>
        <p:cNvGrpSpPr/>
        <p:nvPr/>
      </p:nvGrpSpPr>
      <p:grpSpPr>
        <a:xfrm>
          <a:off x="0" y="0"/>
          <a:ext cx="0" cy="0"/>
          <a:chOff x="0" y="0"/>
          <a:chExt cx="0" cy="0"/>
        </a:xfrm>
      </p:grpSpPr>
      <p:sp>
        <p:nvSpPr>
          <p:cNvPr id="11" name="Rectangle 7"/>
          <p:cNvSpPr/>
          <p:nvPr userDrawn="1"/>
        </p:nvSpPr>
        <p:spPr>
          <a:xfrm>
            <a:off x="0" y="0"/>
            <a:ext cx="1219835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661"/>
          <a:stretch/>
        </p:blipFill>
        <p:spPr>
          <a:xfrm>
            <a:off x="1733575" y="-6016"/>
            <a:ext cx="10465859" cy="6858000"/>
          </a:xfrm>
          <a:prstGeom prst="rect">
            <a:avLst/>
          </a:prstGeom>
        </p:spPr>
      </p:pic>
      <p:sp>
        <p:nvSpPr>
          <p:cNvPr id="22" name="Titel 2"/>
          <p:cNvSpPr>
            <a:spLocks noGrp="1"/>
          </p:cNvSpPr>
          <p:nvPr>
            <p:ph type="ctrTitle"/>
          </p:nvPr>
        </p:nvSpPr>
        <p:spPr>
          <a:xfrm>
            <a:off x="0" y="2271092"/>
            <a:ext cx="5959476"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smtClean="0"/>
              <a:t>Click to edit Master title style</a:t>
            </a:r>
            <a:endParaRPr lang="da-DK" dirty="0"/>
          </a:p>
        </p:txBody>
      </p:sp>
      <p:sp>
        <p:nvSpPr>
          <p:cNvPr id="10" name="Titel 1"/>
          <p:cNvSpPr>
            <a:spLocks noGrp="1"/>
          </p:cNvSpPr>
          <p:nvPr>
            <p:ph type="body" sz="quarter" idx="14" hasCustomPrompt="1"/>
          </p:nvPr>
        </p:nvSpPr>
        <p:spPr>
          <a:xfrm>
            <a:off x="587375" y="2610941"/>
            <a:ext cx="4946649" cy="1109335"/>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da-DK" dirty="0"/>
              <a:t>Klik for at tilføje titel</a:t>
            </a:r>
          </a:p>
        </p:txBody>
      </p:sp>
      <p:sp>
        <p:nvSpPr>
          <p:cNvPr id="15" name="Pladsholder til tekst 14"/>
          <p:cNvSpPr>
            <a:spLocks noGrp="1"/>
          </p:cNvSpPr>
          <p:nvPr>
            <p:ph type="body" sz="quarter" idx="13" hasCustomPrompt="1"/>
          </p:nvPr>
        </p:nvSpPr>
        <p:spPr>
          <a:xfrm>
            <a:off x="588963" y="4053600"/>
            <a:ext cx="4946649"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4" name="Pladsholder til dato 3" hidden="1"/>
          <p:cNvSpPr>
            <a:spLocks noGrp="1"/>
          </p:cNvSpPr>
          <p:nvPr>
            <p:ph type="dt" sz="half" idx="10"/>
          </p:nvPr>
        </p:nvSpPr>
        <p:spPr>
          <a:xfrm>
            <a:off x="0" y="6858000"/>
            <a:ext cx="0" cy="0"/>
          </a:xfrm>
        </p:spPr>
        <p:txBody>
          <a:bodyPr/>
          <a:lstStyle>
            <a:lvl1pPr>
              <a:defRPr sz="100">
                <a:noFill/>
              </a:defRPr>
            </a:lvl1pPr>
          </a:lstStyle>
          <a:p>
            <a:fld id="{C1939100-E010-4143-9AE4-D4252D808A58}" type="datetime1">
              <a:rPr lang="da-DK" smtClean="0"/>
              <a:t>17-01-2025</a:t>
            </a:fld>
            <a:endParaRPr lang="da-DK" dirty="0"/>
          </a:p>
        </p:txBody>
      </p:sp>
      <p:sp>
        <p:nvSpPr>
          <p:cNvPr id="5" name="Pladsholder til sidefod 4" hidden="1"/>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Pladsholder til slidenummer 5" hidden="1"/>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1690682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og billede ">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8963" y="1628775"/>
            <a:ext cx="11012487" cy="4673600"/>
          </a:xfrm>
          <a:solidFill>
            <a:schemeClr val="bg1">
              <a:lumMod val="75000"/>
            </a:schemeClr>
          </a:solidFill>
        </p:spPr>
        <p:txBody>
          <a:bodyPr lIns="0" tIns="1080000" rIns="0" anchor="ctr" anchorCtr="0"/>
          <a:lstStyle>
            <a:lvl1pPr marL="0" indent="0" algn="ctr">
              <a:buNone/>
              <a:defRPr sz="2400" b="0" i="0" baseline="0">
                <a:solidFill>
                  <a:schemeClr val="bg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4" y="620712"/>
            <a:ext cx="11012486" cy="865187"/>
          </a:xfrm>
        </p:spPr>
        <p:txBody>
          <a:bodyPr/>
          <a:lstStyle/>
          <a:p>
            <a:r>
              <a:rPr lang="da-DK" dirty="0"/>
              <a:t>Klik for at tilføje overskrift</a:t>
            </a:r>
          </a:p>
        </p:txBody>
      </p:sp>
      <p:sp>
        <p:nvSpPr>
          <p:cNvPr id="5" name="Pladsholder til dato 4"/>
          <p:cNvSpPr>
            <a:spLocks noGrp="1"/>
          </p:cNvSpPr>
          <p:nvPr>
            <p:ph type="dt" sz="half" idx="10"/>
          </p:nvPr>
        </p:nvSpPr>
        <p:spPr/>
        <p:txBody>
          <a:bodyPr/>
          <a:lstStyle/>
          <a:p>
            <a:fld id="{91CDCA84-DC5F-4F54-86C4-3A3F71268220}"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361916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0" i="0" baseline="0"/>
            </a:lvl1pPr>
          </a:lstStyle>
          <a:p>
            <a:r>
              <a:rPr lang="da-DK" dirty="0"/>
              <a:t>Klik for at tilføje overskrift</a:t>
            </a:r>
          </a:p>
        </p:txBody>
      </p:sp>
      <p:sp>
        <p:nvSpPr>
          <p:cNvPr id="3" name="Pladsholder til dato 2"/>
          <p:cNvSpPr>
            <a:spLocks noGrp="1"/>
          </p:cNvSpPr>
          <p:nvPr>
            <p:ph type="dt" sz="half" idx="10"/>
          </p:nvPr>
        </p:nvSpPr>
        <p:spPr/>
        <p:txBody>
          <a:bodyPr/>
          <a:lstStyle/>
          <a:p>
            <a:fld id="{69A4F1A1-6766-441F-9F00-E93D521E50F3}" type="datetime1">
              <a:rPr lang="da-DK" smtClean="0"/>
              <a:t>17-01-2025</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1760930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4A4256D-1A02-4FDD-AA38-4D8490006FD4}" type="datetime1">
              <a:rPr lang="da-DK" smtClean="0"/>
              <a:t>17-01-2025</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slidenummer 3"/>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3631545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
    <p:spTree>
      <p:nvGrpSpPr>
        <p:cNvPr id="1" name=""/>
        <p:cNvGrpSpPr/>
        <p:nvPr/>
      </p:nvGrpSpPr>
      <p:grpSpPr>
        <a:xfrm>
          <a:off x="0" y="0"/>
          <a:ext cx="0" cy="0"/>
          <a:chOff x="0" y="0"/>
          <a:chExt cx="0" cy="0"/>
        </a:xfrm>
      </p:grpSpPr>
      <p:sp>
        <p:nvSpPr>
          <p:cNvPr id="3" name="Pladsholder til dato 3" hidden="1">
            <a:extLst>
              <a:ext uri="{FF2B5EF4-FFF2-40B4-BE49-F238E27FC236}">
                <a16:creationId xmlns:a16="http://schemas.microsoft.com/office/drawing/2014/main" id="{619D26E9-5B2E-9EAD-7ADF-91C2F6F527BC}"/>
              </a:ext>
            </a:extLst>
          </p:cNvPr>
          <p:cNvSpPr>
            <a:spLocks noGrp="1"/>
          </p:cNvSpPr>
          <p:nvPr>
            <p:ph type="dt" sz="half" idx="10"/>
          </p:nvPr>
        </p:nvSpPr>
        <p:spPr>
          <a:xfrm>
            <a:off x="0" y="6858000"/>
            <a:ext cx="0" cy="0"/>
          </a:xfrm>
        </p:spPr>
        <p:txBody>
          <a:bodyPr/>
          <a:lstStyle>
            <a:lvl1pPr>
              <a:defRPr sz="100">
                <a:noFill/>
              </a:defRPr>
            </a:lvl1pPr>
          </a:lstStyle>
          <a:p>
            <a:fld id="{60A4E1C7-F811-4F51-BDA9-17EBB9618420}" type="datetime1">
              <a:rPr lang="da-DK" smtClean="0"/>
              <a:t>17-01-2025</a:t>
            </a:fld>
            <a:endParaRPr lang="da-DK" dirty="0"/>
          </a:p>
        </p:txBody>
      </p:sp>
      <p:sp>
        <p:nvSpPr>
          <p:cNvPr id="4" name="Pladsholder til sidefod 4" hidden="1">
            <a:extLst>
              <a:ext uri="{FF2B5EF4-FFF2-40B4-BE49-F238E27FC236}">
                <a16:creationId xmlns:a16="http://schemas.microsoft.com/office/drawing/2014/main" id="{8A951072-2ED2-FF27-14A1-979FCDF1E51B}"/>
              </a:ext>
            </a:extLst>
          </p:cNvPr>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5" name="Pladsholder til slidenummer 5" hidden="1">
            <a:extLst>
              <a:ext uri="{FF2B5EF4-FFF2-40B4-BE49-F238E27FC236}">
                <a16:creationId xmlns:a16="http://schemas.microsoft.com/office/drawing/2014/main" id="{E8D58753-B44C-E044-E735-982626059E24}"/>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4267575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og to bulletlister">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4" y="620714"/>
            <a:ext cx="11012486" cy="1008062"/>
          </a:xfrm>
        </p:spPr>
        <p:txBody>
          <a:bodyPr tIns="154800"/>
          <a:lstStyle>
            <a:lvl1pPr>
              <a:defRPr sz="6600" b="1" i="0" cap="all" baseline="0">
                <a:solidFill>
                  <a:schemeClr val="tx1"/>
                </a:solidFill>
              </a:defRPr>
            </a:lvl1pPr>
          </a:lstStyle>
          <a:p>
            <a:pPr lvl="0"/>
            <a:r>
              <a:rPr lang="da-DK" dirty="0"/>
              <a:t>tilføj overskrift</a:t>
            </a:r>
          </a:p>
        </p:txBody>
      </p:sp>
      <p:sp>
        <p:nvSpPr>
          <p:cNvPr id="3" name="Pladsholder til indhold 2"/>
          <p:cNvSpPr>
            <a:spLocks noGrp="1"/>
          </p:cNvSpPr>
          <p:nvPr>
            <p:ph sz="half" idx="1" hasCustomPrompt="1"/>
          </p:nvPr>
        </p:nvSpPr>
        <p:spPr>
          <a:xfrm>
            <a:off x="588964" y="2239315"/>
            <a:ext cx="5356800" cy="4063060"/>
          </a:xfrm>
        </p:spPr>
        <p:txBody>
          <a:bodyPr vert="horz" lIns="0" tIns="0" rIns="0" bIns="0" rtlCol="0">
            <a:noAutofit/>
          </a:bodyPr>
          <a:lstStyle>
            <a:lvl1pPr marL="363600" marR="0" indent="-363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lang="da-DK" b="0" i="0" baseline="0" dirty="0" smtClean="0">
                <a:solidFill>
                  <a:schemeClr val="tx1"/>
                </a:solidFill>
              </a:defRPr>
            </a:lvl1pPr>
            <a:lvl2pPr>
              <a:defRPr lang="da-DK" b="0" i="0" baseline="0" dirty="0" smtClean="0">
                <a:solidFill>
                  <a:schemeClr val="tx1"/>
                </a:solidFill>
              </a:defRPr>
            </a:lvl2pPr>
            <a:lvl3pPr>
              <a:defRPr lang="da-DK" b="0" i="0" baseline="0" dirty="0" smtClean="0">
                <a:solidFill>
                  <a:schemeClr val="tx1"/>
                </a:solidFill>
              </a:defRPr>
            </a:lvl3pPr>
            <a:lvl4pPr marL="1072800" indent="-352800">
              <a:lnSpc>
                <a:spcPct val="90000"/>
              </a:lnSpc>
              <a:buFont typeface="Arial" panose="020B0604020202020204" pitchFamily="34" charset="0"/>
              <a:buChar char="•"/>
              <a:defRPr lang="da-DK" b="0" i="0" baseline="0" dirty="0" smtClean="0">
                <a:solidFill>
                  <a:schemeClr val="tx1"/>
                </a:solidFill>
              </a:defRPr>
            </a:lvl4pPr>
            <a:lvl5pPr marL="1072800" indent="-352800">
              <a:lnSpc>
                <a:spcPct val="90000"/>
              </a:lnSpc>
              <a:defRPr>
                <a:solidFill>
                  <a:schemeClr val="tx1"/>
                </a:solidFill>
              </a:defRPr>
            </a:lvl5pPr>
            <a:lvl6pPr marL="1072800" indent="-352800">
              <a:lnSpc>
                <a:spcPct val="90000"/>
              </a:lnSpc>
              <a:defRPr>
                <a:solidFill>
                  <a:schemeClr val="tx1"/>
                </a:solidFill>
              </a:defRPr>
            </a:lvl6pPr>
            <a:lvl7pPr marL="1072800" indent="-352800">
              <a:lnSpc>
                <a:spcPct val="90000"/>
              </a:lnSpc>
              <a:defRPr>
                <a:solidFill>
                  <a:schemeClr val="tx1"/>
                </a:solidFill>
              </a:defRPr>
            </a:lvl7pPr>
            <a:lvl8pPr marL="1072800" indent="-352800">
              <a:lnSpc>
                <a:spcPct val="90000"/>
              </a:lnSpc>
              <a:defRPr>
                <a:solidFill>
                  <a:schemeClr val="tx1"/>
                </a:solidFill>
              </a:defRPr>
            </a:lvl8pPr>
            <a:lvl9pPr marL="1072800" indent="-352800">
              <a:lnSpc>
                <a:spcPct val="90000"/>
              </a:lnSpc>
              <a:defRPr>
                <a:solidFill>
                  <a:schemeClr val="tx1"/>
                </a:solidFill>
              </a:defRPr>
            </a:lvl9pPr>
          </a:lstStyle>
          <a:p>
            <a:pPr lvl="0"/>
            <a:r>
              <a:rPr lang="da-DK" dirty="0"/>
              <a:t>Klik for at indsætte tekst</a:t>
            </a:r>
          </a:p>
          <a:p>
            <a:pPr lvl="1"/>
            <a:r>
              <a:rPr lang="da-DK" dirty="0"/>
              <a:t>2</a:t>
            </a:r>
          </a:p>
          <a:p>
            <a:pPr lvl="2"/>
            <a:r>
              <a:rPr lang="da-DK" dirty="0"/>
              <a:t>3</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14" name="Pladsholder til indhold 3">
            <a:extLst>
              <a:ext uri="{FF2B5EF4-FFF2-40B4-BE49-F238E27FC236}">
                <a16:creationId xmlns:a16="http://schemas.microsoft.com/office/drawing/2014/main" id="{D13A21B6-F7F5-D15B-402D-6C21868F8788}"/>
              </a:ext>
            </a:extLst>
          </p:cNvPr>
          <p:cNvSpPr>
            <a:spLocks noGrp="1"/>
          </p:cNvSpPr>
          <p:nvPr>
            <p:ph sz="half" idx="2" hasCustomPrompt="1"/>
          </p:nvPr>
        </p:nvSpPr>
        <p:spPr>
          <a:xfrm>
            <a:off x="6246000" y="2239315"/>
            <a:ext cx="5356800" cy="4063061"/>
          </a:xfrm>
        </p:spPr>
        <p:txBody>
          <a:bodyPr vert="horz" lIns="0" tIns="0" rIns="0" bIns="0" rtlCol="0">
            <a:noAutofit/>
          </a:bodyPr>
          <a:lstStyle>
            <a:lvl1pPr>
              <a:defRPr lang="da-DK" b="0" i="0" baseline="0" dirty="0" smtClean="0"/>
            </a:lvl1pPr>
            <a:lvl2pPr>
              <a:defRPr lang="da-DK" b="0" i="0" baseline="0" dirty="0" smtClean="0"/>
            </a:lvl2pPr>
            <a:lvl3pPr marL="1072800" indent="-352800">
              <a:lnSpc>
                <a:spcPct val="90000"/>
              </a:lnSpc>
              <a:defRPr lang="da-DK" b="0" i="0" baseline="0" dirty="0" smtClean="0"/>
            </a:lvl3pPr>
            <a:lvl4pPr marL="1072800" indent="-352800">
              <a:lnSpc>
                <a:spcPct val="90000"/>
              </a:lnSpc>
              <a:buFont typeface="Arial" panose="020B0604020202020204" pitchFamily="34" charset="0"/>
              <a:buChar char="•"/>
              <a:defRPr lang="da-DK" dirty="0" smtClean="0"/>
            </a:lvl4pPr>
            <a:lvl5pPr marL="1072800" indent="-352800">
              <a:lnSpc>
                <a:spcPct val="90000"/>
              </a:lnSpc>
              <a:defRPr lang="da-DK" dirty="0"/>
            </a:lvl5pPr>
            <a:lvl6pPr marL="1072800" indent="-352800">
              <a:lnSpc>
                <a:spcPct val="90000"/>
              </a:lnSpc>
              <a:defRPr/>
            </a:lvl6pPr>
            <a:lvl7pPr marL="1072800" indent="-352800">
              <a:lnSpc>
                <a:spcPct val="90000"/>
              </a:lnSpc>
              <a:defRPr/>
            </a:lvl7pPr>
            <a:lvl8pPr marL="1072800" indent="-352800">
              <a:lnSpc>
                <a:spcPct val="90000"/>
              </a:lnSpc>
              <a:buFont typeface="Arial" panose="020B0604020202020204" pitchFamily="34" charset="0"/>
              <a:buChar char="•"/>
              <a:defRPr/>
            </a:lvl8pPr>
            <a:lvl9pPr marL="1072800" indent="-352800">
              <a:lnSpc>
                <a:spcPct val="90000"/>
              </a:lnSpc>
              <a:defRPr/>
            </a:lvl9pPr>
          </a:lstStyle>
          <a:p>
            <a:pPr lvl="0"/>
            <a:r>
              <a:rPr lang="da-DK" dirty="0"/>
              <a:t>Klik for at indsætte tekst</a:t>
            </a:r>
          </a:p>
          <a:p>
            <a:pPr lvl="1"/>
            <a:r>
              <a:rPr lang="da-DK" dirty="0"/>
              <a:t>Andet niveau</a:t>
            </a:r>
          </a:p>
          <a:p>
            <a:pPr lvl="2"/>
            <a:r>
              <a:rPr lang="da-DK" dirty="0"/>
              <a:t>Tredje niveau</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5" name="Pladsholder til dato 4"/>
          <p:cNvSpPr>
            <a:spLocks noGrp="1"/>
          </p:cNvSpPr>
          <p:nvPr>
            <p:ph type="dt" sz="half" idx="10"/>
          </p:nvPr>
        </p:nvSpPr>
        <p:spPr/>
        <p:txBody>
          <a:bodyPr/>
          <a:lstStyle/>
          <a:p>
            <a:fld id="{2AD08259-92F1-4C32-A312-C73CE2167131}"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4" name="TextBox 3">
            <a:extLst>
              <a:ext uri="{FF2B5EF4-FFF2-40B4-BE49-F238E27FC236}">
                <a16:creationId xmlns:a16="http://schemas.microsoft.com/office/drawing/2014/main" id="{49779C41-6576-A494-B4DF-8A34076DB9A1}"/>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42638169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934" userDrawn="1">
          <p15:clr>
            <a:srgbClr val="F26B43"/>
          </p15:clr>
        </p15:guide>
        <p15:guide id="2" pos="3746" userDrawn="1">
          <p15:clr>
            <a:srgbClr val="F26B43"/>
          </p15:clr>
        </p15:guide>
        <p15:guide id="3" orient="horz" pos="1410"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og én bulletlist">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3599"/>
          </a:xfrm>
        </p:spPr>
        <p:txBody>
          <a:bodyPr/>
          <a:lstStyle>
            <a:lvl1pPr>
              <a:defRPr sz="3200" b="1" i="0" baseline="0">
                <a:solidFill>
                  <a:schemeClr val="tx1"/>
                </a:solidFill>
              </a:defRPr>
            </a:lvl1pPr>
          </a:lstStyle>
          <a:p>
            <a:pPr lvl="0"/>
            <a:r>
              <a:rPr lang="da-DK" dirty="0"/>
              <a:t>Klik for at tilføje overskrift</a:t>
            </a:r>
          </a:p>
        </p:txBody>
      </p:sp>
      <p:sp>
        <p:nvSpPr>
          <p:cNvPr id="3" name="Pladsholder til indhold 3"/>
          <p:cNvSpPr>
            <a:spLocks noGrp="1"/>
          </p:cNvSpPr>
          <p:nvPr>
            <p:ph idx="1" hasCustomPrompt="1"/>
          </p:nvPr>
        </p:nvSpPr>
        <p:spPr>
          <a:xfrm>
            <a:off x="588963" y="1628775"/>
            <a:ext cx="11012488" cy="4673600"/>
          </a:xfrm>
        </p:spPr>
        <p:txBody>
          <a:bodyPr vert="horz" lIns="0" tIns="0" rIns="0" bIns="0" rtlCol="0">
            <a:noAutofit/>
          </a:bodyPr>
          <a:lstStyle>
            <a:lvl1pPr marL="342900" indent="-342900">
              <a:buFont typeface="Arial" panose="020B0604020202020204" pitchFamily="34" charset="0"/>
              <a:buChar char="•"/>
              <a:defRPr lang="da-DK" sz="3200" b="0" i="0" baseline="0" dirty="0" smtClean="0">
                <a:solidFill>
                  <a:schemeClr val="tx1"/>
                </a:solidFill>
              </a:defRPr>
            </a:lvl1pPr>
            <a:lvl2pPr>
              <a:defRPr lang="da-DK" b="0" i="0" baseline="0" dirty="0" smtClean="0">
                <a:solidFill>
                  <a:schemeClr val="tx1"/>
                </a:solidFill>
              </a:defRPr>
            </a:lvl2pPr>
            <a:lvl3pPr>
              <a:defRPr lang="da-DK" b="0" i="0" baseline="0" dirty="0" smtClean="0">
                <a:solidFill>
                  <a:schemeClr val="tx1"/>
                </a:solidFill>
              </a:defRPr>
            </a:lvl3pPr>
            <a:lvl4pPr marL="1072800" indent="-352800">
              <a:buFont typeface="Arial" panose="020B0604020202020204" pitchFamily="34" charset="0"/>
              <a:buChar char="•"/>
              <a:defRPr/>
            </a:lvl4pPr>
          </a:lstStyle>
          <a:p>
            <a:pPr lvl="0"/>
            <a:r>
              <a:rPr lang="da-DK" dirty="0"/>
              <a:t>Klik for at indsætte tekst</a:t>
            </a:r>
          </a:p>
          <a:p>
            <a:pPr lvl="1"/>
            <a:endParaRPr lang="da-DK" dirty="0"/>
          </a:p>
        </p:txBody>
      </p:sp>
      <p:sp>
        <p:nvSpPr>
          <p:cNvPr id="4" name="Pladsholder til dato 3"/>
          <p:cNvSpPr>
            <a:spLocks noGrp="1"/>
          </p:cNvSpPr>
          <p:nvPr>
            <p:ph type="dt" sz="half" idx="10"/>
          </p:nvPr>
        </p:nvSpPr>
        <p:spPr/>
        <p:txBody>
          <a:bodyPr/>
          <a:lstStyle/>
          <a:p>
            <a:fld id="{44775082-3ECA-430B-8AFE-6C0254841555}" type="datetime1">
              <a:rPr lang="da-DK" smtClean="0"/>
              <a:t>17-01-2025</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3411748873"/>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accent1"/>
        </a:solidFill>
        <a:effectLst/>
      </p:bgPr>
    </p:bg>
    <p:spTree>
      <p:nvGrpSpPr>
        <p:cNvPr id="1" name=""/>
        <p:cNvGrpSpPr/>
        <p:nvPr/>
      </p:nvGrpSpPr>
      <p:grpSpPr>
        <a:xfrm>
          <a:off x="0" y="0"/>
          <a:ext cx="0" cy="0"/>
          <a:chOff x="0" y="0"/>
          <a:chExt cx="0" cy="0"/>
        </a:xfrm>
      </p:grpSpPr>
      <p:sp>
        <p:nvSpPr>
          <p:cNvPr id="10" name="Tekstfelt 8">
            <a:extLst>
              <a:ext uri="{FF2B5EF4-FFF2-40B4-BE49-F238E27FC236}">
                <a16:creationId xmlns:a16="http://schemas.microsoft.com/office/drawing/2014/main" id="{3E866D85-79EE-184D-80E1-3ED545621736}"/>
              </a:ext>
            </a:extLst>
          </p:cNvPr>
          <p:cNvSpPr txBox="1"/>
          <p:nvPr userDrawn="1"/>
        </p:nvSpPr>
        <p:spPr>
          <a:xfrm>
            <a:off x="421280" y="612884"/>
            <a:ext cx="1167618" cy="871429"/>
          </a:xfrm>
          <a:prstGeom prst="rect">
            <a:avLst/>
          </a:prstGeom>
          <a:noFill/>
        </p:spPr>
        <p:txBody>
          <a:bodyPr wrap="square" rtlCol="0">
            <a:noAutofit/>
          </a:bodyPr>
          <a:lstStyle/>
          <a:p>
            <a:r>
              <a:rPr lang="da-DK" sz="15000" b="1" dirty="0">
                <a:solidFill>
                  <a:schemeClr val="tx1"/>
                </a:solidFill>
              </a:rPr>
              <a:t>”</a:t>
            </a:r>
          </a:p>
        </p:txBody>
      </p:sp>
      <p:sp>
        <p:nvSpPr>
          <p:cNvPr id="11" name="Pladsholder til tekst 9">
            <a:extLst>
              <a:ext uri="{FF2B5EF4-FFF2-40B4-BE49-F238E27FC236}">
                <a16:creationId xmlns:a16="http://schemas.microsoft.com/office/drawing/2014/main" id="{1B53F7DA-513D-4E4A-A901-E83A56F29ACB}"/>
              </a:ext>
            </a:extLst>
          </p:cNvPr>
          <p:cNvSpPr>
            <a:spLocks noGrp="1"/>
          </p:cNvSpPr>
          <p:nvPr>
            <p:ph type="body" sz="quarter" idx="15" hasCustomPrompt="1"/>
          </p:nvPr>
        </p:nvSpPr>
        <p:spPr>
          <a:xfrm>
            <a:off x="588963" y="1628775"/>
            <a:ext cx="11012487" cy="4114799"/>
          </a:xfrm>
          <a:noFill/>
        </p:spPr>
        <p:txBody>
          <a:bodyPr lIns="0" tIns="0" rIns="0" bIns="0" anchor="t" anchorCtr="0"/>
          <a:lstStyle>
            <a:lvl1pPr marL="0" indent="0" algn="l" defTabSz="914400" rtl="0" eaLnBrk="1" latinLnBrk="0" hangingPunct="1">
              <a:lnSpc>
                <a:spcPct val="90000"/>
              </a:lnSpc>
              <a:buFont typeface="Arial" panose="020B0604020202020204" pitchFamily="34" charset="0"/>
              <a:buNone/>
              <a:defRPr lang="da-DK" sz="4800" b="0" kern="1200" cap="none" baseline="0" dirty="0" smtClean="0">
                <a:solidFill>
                  <a:schemeClr val="tx1"/>
                </a:solidFill>
                <a:latin typeface="+mn-lt"/>
                <a:ea typeface="+mn-ea"/>
                <a:cs typeface="+mn-cs"/>
              </a:defRPr>
            </a:lvl1pPr>
            <a:lvl2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2pPr>
            <a:lvl3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3pPr>
            <a:lvl4pPr marL="0" indent="0" algn="l" defTabSz="914400"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4pPr>
            <a:lvl5pPr marL="0" indent="0" algn="l" defTabSz="914400" rtl="0" eaLnBrk="1" latinLnBrk="0" hangingPunct="1">
              <a:lnSpc>
                <a:spcPct val="90000"/>
              </a:lnSpc>
              <a:buFont typeface="Arial" panose="020B0604020202020204" pitchFamily="34" charset="0"/>
              <a:buNone/>
              <a:defRPr lang="da-DK" sz="4800" b="1" kern="1200" cap="all" baseline="0" dirty="0">
                <a:solidFill>
                  <a:schemeClr val="bg1"/>
                </a:solidFill>
                <a:latin typeface="+mn-lt"/>
                <a:ea typeface="+mn-ea"/>
                <a:cs typeface="+mn-cs"/>
              </a:defRPr>
            </a:lvl5pPr>
          </a:lstStyle>
          <a:p>
            <a:pPr lvl="0"/>
            <a:r>
              <a:rPr lang="da-DK" dirty="0"/>
              <a:t>Klik for at tilføje tekst</a:t>
            </a:r>
          </a:p>
        </p:txBody>
      </p:sp>
      <p:sp>
        <p:nvSpPr>
          <p:cNvPr id="12" name="Pladsholder til tekst 14">
            <a:extLst>
              <a:ext uri="{FF2B5EF4-FFF2-40B4-BE49-F238E27FC236}">
                <a16:creationId xmlns:a16="http://schemas.microsoft.com/office/drawing/2014/main" id="{E095D626-8544-1B49-AD85-894AF4011815}"/>
              </a:ext>
            </a:extLst>
          </p:cNvPr>
          <p:cNvSpPr>
            <a:spLocks noGrp="1"/>
          </p:cNvSpPr>
          <p:nvPr>
            <p:ph type="body" sz="quarter" idx="13" hasCustomPrompt="1"/>
          </p:nvPr>
        </p:nvSpPr>
        <p:spPr>
          <a:xfrm>
            <a:off x="590400" y="5934971"/>
            <a:ext cx="11012400" cy="367404"/>
          </a:xfrm>
        </p:spPr>
        <p:txBody>
          <a:bodyPr anchor="b" anchorCtr="0">
            <a:noAutofit/>
          </a:bodyPr>
          <a:lstStyle>
            <a:lvl1pPr marL="0" indent="0">
              <a:spcBef>
                <a:spcPts val="500"/>
              </a:spcBef>
              <a:buNone/>
              <a:defRPr sz="2400" b="0" baseline="0">
                <a:solidFill>
                  <a:schemeClr val="tx1"/>
                </a:solidFill>
              </a:defRPr>
            </a:lvl1pPr>
          </a:lstStyle>
          <a:p>
            <a:pPr lvl="0"/>
            <a:r>
              <a:rPr lang="da-DK" dirty="0"/>
              <a:t>Navn, kilde</a:t>
            </a:r>
          </a:p>
        </p:txBody>
      </p:sp>
      <p:sp>
        <p:nvSpPr>
          <p:cNvPr id="4" name="Pladsholder til dato 3"/>
          <p:cNvSpPr>
            <a:spLocks noGrp="1"/>
          </p:cNvSpPr>
          <p:nvPr>
            <p:ph type="dt" sz="half" idx="10"/>
          </p:nvPr>
        </p:nvSpPr>
        <p:spPr/>
        <p:txBody>
          <a:bodyPr/>
          <a:lstStyle/>
          <a:p>
            <a:fld id="{F9B52271-5E3D-4E06-BC0A-7C1022408CCC}" type="datetime1">
              <a:rPr lang="da-DK" smtClean="0"/>
              <a:t>17-01-2025</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80986843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606056-13C4-B341-9D8B-68EA38303651}"/>
              </a:ext>
            </a:extLst>
          </p:cNvPr>
          <p:cNvSpPr>
            <a:spLocks noGrp="1"/>
          </p:cNvSpPr>
          <p:nvPr>
            <p:ph type="body" sz="quarter" idx="13" hasCustomPrompt="1"/>
          </p:nvPr>
        </p:nvSpPr>
        <p:spPr>
          <a:xfrm>
            <a:off x="0" y="2527812"/>
            <a:ext cx="12192000" cy="955506"/>
          </a:xfrm>
          <a:noFill/>
        </p:spPr>
        <p:txBody>
          <a:bodyPr anchor="b" anchorCtr="0"/>
          <a:lstStyle>
            <a:lvl1pPr marL="0" indent="0" algn="ctr">
              <a:buFontTx/>
              <a:buNone/>
              <a:defRPr sz="6600" b="1" baseline="0">
                <a:solidFill>
                  <a:schemeClr val="tx1"/>
                </a:solidFill>
              </a:defRPr>
            </a:lvl1pPr>
          </a:lstStyle>
          <a:p>
            <a:pPr lvl="0"/>
            <a:r>
              <a:rPr lang="da-DK" dirty="0"/>
              <a:t>Klik for at indsætte tekst</a:t>
            </a:r>
          </a:p>
        </p:txBody>
      </p:sp>
      <p:sp>
        <p:nvSpPr>
          <p:cNvPr id="10" name="Text Placeholder 4">
            <a:extLst>
              <a:ext uri="{FF2B5EF4-FFF2-40B4-BE49-F238E27FC236}">
                <a16:creationId xmlns:a16="http://schemas.microsoft.com/office/drawing/2014/main" id="{9FA67884-B97F-CB46-AABC-75F5273BB984}"/>
              </a:ext>
            </a:extLst>
          </p:cNvPr>
          <p:cNvSpPr>
            <a:spLocks noGrp="1"/>
          </p:cNvSpPr>
          <p:nvPr>
            <p:ph type="body" sz="quarter" idx="15" hasCustomPrompt="1"/>
          </p:nvPr>
        </p:nvSpPr>
        <p:spPr>
          <a:xfrm>
            <a:off x="0" y="3559852"/>
            <a:ext cx="12192000" cy="955506"/>
          </a:xfrm>
          <a:noFill/>
        </p:spPr>
        <p:txBody>
          <a:bodyPr/>
          <a:lstStyle>
            <a:lvl1pPr marL="0" indent="0" algn="ctr">
              <a:buFontTx/>
              <a:buNone/>
              <a:defRPr sz="6600" b="0" baseline="0">
                <a:solidFill>
                  <a:schemeClr val="tx1"/>
                </a:solidFill>
              </a:defRPr>
            </a:lvl1pPr>
          </a:lstStyle>
          <a:p>
            <a:pPr lvl="0"/>
            <a:r>
              <a:rPr lang="da-DK" dirty="0"/>
              <a:t>Klik for at indsætte tekst</a:t>
            </a:r>
          </a:p>
        </p:txBody>
      </p:sp>
      <p:sp>
        <p:nvSpPr>
          <p:cNvPr id="4" name="Pladsholder til dato 3"/>
          <p:cNvSpPr>
            <a:spLocks noGrp="1"/>
          </p:cNvSpPr>
          <p:nvPr>
            <p:ph type="dt" sz="half" idx="10"/>
          </p:nvPr>
        </p:nvSpPr>
        <p:spPr/>
        <p:txBody>
          <a:bodyPr/>
          <a:lstStyle/>
          <a:p>
            <a:fld id="{1E1593FE-D5FA-4E0E-8FFF-8F10D57A1EC1}" type="datetime1">
              <a:rPr lang="da-DK" smtClean="0"/>
              <a:t>17-01-2025</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188545311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l">
    <p:bg>
      <p:bgPr>
        <a:solidFill>
          <a:schemeClr val="accent3"/>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DF7CB8-A29D-FD7D-E01C-9FA290029336}"/>
              </a:ext>
            </a:extLst>
          </p:cNvPr>
          <p:cNvSpPr>
            <a:spLocks noGrp="1" noChangeAspect="1"/>
          </p:cNvSpPr>
          <p:nvPr>
            <p:ph type="body" sz="quarter" idx="38" hasCustomPrompt="1"/>
          </p:nvPr>
        </p:nvSpPr>
        <p:spPr>
          <a:xfrm>
            <a:off x="593043" y="992701"/>
            <a:ext cx="1162800" cy="1162800"/>
          </a:xfrm>
          <a:prstGeom prst="ellipse">
            <a:avLst/>
          </a:prstGeom>
          <a:solidFill>
            <a:schemeClr val="tx1">
              <a:alpha val="20000"/>
            </a:schemeClr>
          </a:solidFill>
        </p:spPr>
        <p:txBody>
          <a:bodyPr tIns="72000" anchor="ctr" anchorCtr="0"/>
          <a:lstStyle>
            <a:lvl1pPr marL="0" indent="0" algn="ctr">
              <a:spcBef>
                <a:spcPts val="0"/>
              </a:spcBef>
              <a:buNone/>
              <a:defRPr sz="6000" b="1"/>
            </a:lvl1pPr>
          </a:lstStyle>
          <a:p>
            <a:pPr lvl="0"/>
            <a:r>
              <a:rPr lang="da-DK" dirty="0"/>
              <a:t>1</a:t>
            </a:r>
          </a:p>
        </p:txBody>
      </p:sp>
      <p:sp>
        <p:nvSpPr>
          <p:cNvPr id="9" name="Text Placeholder 8">
            <a:extLst>
              <a:ext uri="{FF2B5EF4-FFF2-40B4-BE49-F238E27FC236}">
                <a16:creationId xmlns:a16="http://schemas.microsoft.com/office/drawing/2014/main" id="{80999F43-7DCD-0386-4C37-C66F637D75F4}"/>
              </a:ext>
            </a:extLst>
          </p:cNvPr>
          <p:cNvSpPr>
            <a:spLocks noGrp="1"/>
          </p:cNvSpPr>
          <p:nvPr>
            <p:ph type="body" sz="quarter" idx="39" hasCustomPrompt="1"/>
          </p:nvPr>
        </p:nvSpPr>
        <p:spPr>
          <a:xfrm>
            <a:off x="1935309" y="992701"/>
            <a:ext cx="3590534" cy="1162800"/>
          </a:xfrm>
        </p:spPr>
        <p:txBody>
          <a:bodyPr anchor="ctr" anchorCtr="0"/>
          <a:lstStyle>
            <a:lvl1pPr marL="0" indent="0">
              <a:spcBef>
                <a:spcPts val="0"/>
              </a:spcBef>
              <a:buNone/>
              <a:defRPr sz="2800" b="1"/>
            </a:lvl1pPr>
            <a:lvl2pPr marL="0" indent="0">
              <a:buNone/>
              <a:defRPr sz="2800" b="1"/>
            </a:lvl2pPr>
            <a:lvl3pPr marL="0" indent="0">
              <a:buNone/>
              <a:defRPr sz="2800" b="1"/>
            </a:lvl3pPr>
            <a:lvl4pPr marL="0" indent="0">
              <a:buNone/>
              <a:defRPr sz="2800" b="1"/>
            </a:lvl4pPr>
            <a:lvl5pPr marL="0" indent="0">
              <a:buNone/>
              <a:defRPr sz="2800" b="1"/>
            </a:lvl5pPr>
          </a:lstStyle>
          <a:p>
            <a:pPr lvl="0"/>
            <a:r>
              <a:rPr lang="da-DK" dirty="0"/>
              <a:t>Indsæt tekst</a:t>
            </a:r>
          </a:p>
        </p:txBody>
      </p:sp>
      <p:sp>
        <p:nvSpPr>
          <p:cNvPr id="13" name="Text Placeholder 12">
            <a:extLst>
              <a:ext uri="{FF2B5EF4-FFF2-40B4-BE49-F238E27FC236}">
                <a16:creationId xmlns:a16="http://schemas.microsoft.com/office/drawing/2014/main" id="{5A0FE321-409A-CB41-0D2F-3A239A66393D}"/>
              </a:ext>
            </a:extLst>
          </p:cNvPr>
          <p:cNvSpPr>
            <a:spLocks noGrp="1" noChangeAspect="1"/>
          </p:cNvSpPr>
          <p:nvPr>
            <p:ph type="body" sz="quarter" idx="40" hasCustomPrompt="1"/>
          </p:nvPr>
        </p:nvSpPr>
        <p:spPr>
          <a:xfrm>
            <a:off x="6092802" y="911224"/>
            <a:ext cx="1162800" cy="1162800"/>
          </a:xfrm>
          <a:prstGeom prst="ellipse">
            <a:avLst/>
          </a:prstGeom>
          <a:solidFill>
            <a:schemeClr val="tx1">
              <a:alpha val="20000"/>
            </a:schemeClr>
          </a:solidFill>
        </p:spPr>
        <p:txBody>
          <a:bodyPr tIns="72000" anchor="ctr" anchorCtr="0"/>
          <a:lstStyle>
            <a:lvl1pPr marL="0" indent="0" algn="ctr">
              <a:buNone/>
              <a:defRPr sz="6000" b="1"/>
            </a:lvl1pPr>
          </a:lstStyle>
          <a:p>
            <a:pPr lvl="0"/>
            <a:r>
              <a:rPr lang="da-DK" dirty="0"/>
              <a:t>2</a:t>
            </a:r>
          </a:p>
        </p:txBody>
      </p:sp>
      <p:sp>
        <p:nvSpPr>
          <p:cNvPr id="16" name="Text Placeholder 15">
            <a:extLst>
              <a:ext uri="{FF2B5EF4-FFF2-40B4-BE49-F238E27FC236}">
                <a16:creationId xmlns:a16="http://schemas.microsoft.com/office/drawing/2014/main" id="{E85D9037-4808-3FB4-8291-164C228C83E2}"/>
              </a:ext>
            </a:extLst>
          </p:cNvPr>
          <p:cNvSpPr>
            <a:spLocks noGrp="1"/>
          </p:cNvSpPr>
          <p:nvPr>
            <p:ph type="body" sz="quarter" idx="41" hasCustomPrompt="1"/>
          </p:nvPr>
        </p:nvSpPr>
        <p:spPr>
          <a:xfrm>
            <a:off x="7438265" y="911224"/>
            <a:ext cx="3705822"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da-DK" dirty="0"/>
              <a:t>Indsæt tekst</a:t>
            </a:r>
          </a:p>
        </p:txBody>
      </p:sp>
      <p:sp>
        <p:nvSpPr>
          <p:cNvPr id="18" name="Text Placeholder 17">
            <a:extLst>
              <a:ext uri="{FF2B5EF4-FFF2-40B4-BE49-F238E27FC236}">
                <a16:creationId xmlns:a16="http://schemas.microsoft.com/office/drawing/2014/main" id="{34F98610-1AA8-ED76-CB97-422A1761A39E}"/>
              </a:ext>
            </a:extLst>
          </p:cNvPr>
          <p:cNvSpPr>
            <a:spLocks noGrp="1"/>
          </p:cNvSpPr>
          <p:nvPr>
            <p:ph type="body" sz="quarter" idx="42" hasCustomPrompt="1"/>
          </p:nvPr>
        </p:nvSpPr>
        <p:spPr>
          <a:xfrm>
            <a:off x="2272868" y="2409825"/>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da-DK" dirty="0"/>
              <a:t>3</a:t>
            </a:r>
          </a:p>
        </p:txBody>
      </p:sp>
      <p:sp>
        <p:nvSpPr>
          <p:cNvPr id="20" name="Text Placeholder 19">
            <a:extLst>
              <a:ext uri="{FF2B5EF4-FFF2-40B4-BE49-F238E27FC236}">
                <a16:creationId xmlns:a16="http://schemas.microsoft.com/office/drawing/2014/main" id="{04C99C31-A019-EB05-99AD-9B5C4892C3E5}"/>
              </a:ext>
            </a:extLst>
          </p:cNvPr>
          <p:cNvSpPr>
            <a:spLocks noGrp="1"/>
          </p:cNvSpPr>
          <p:nvPr>
            <p:ph type="body" sz="quarter" idx="43" hasCustomPrompt="1"/>
          </p:nvPr>
        </p:nvSpPr>
        <p:spPr>
          <a:xfrm>
            <a:off x="3620656" y="2409825"/>
            <a:ext cx="3113087" cy="1162800"/>
          </a:xfrm>
        </p:spPr>
        <p:txBody>
          <a:bodyPr anchor="ctr" anchorCtr="0"/>
          <a:lstStyle>
            <a:lvl1pPr marL="0" indent="0">
              <a:lnSpc>
                <a:spcPct val="100000"/>
              </a:lnSpc>
              <a:spcBef>
                <a:spcPts val="0"/>
              </a:spcBef>
              <a:spcAft>
                <a:spcPts val="0"/>
              </a:spcAft>
              <a:buNone/>
              <a:defRPr sz="2800" b="1"/>
            </a:lvl1pPr>
            <a:lvl2pPr marL="0" indent="0">
              <a:buNone/>
              <a:defRPr sz="2800" b="1"/>
            </a:lvl2pPr>
            <a:lvl3pPr marL="0" indent="0">
              <a:buNone/>
              <a:defRPr sz="2800" b="1"/>
            </a:lvl3pPr>
            <a:lvl4pPr marL="0" indent="0">
              <a:buNone/>
              <a:defRPr sz="2800" b="1"/>
            </a:lvl4pPr>
            <a:lvl5pPr marL="0" indent="0">
              <a:buNone/>
              <a:defRPr sz="2800" b="1"/>
            </a:lvl5pPr>
          </a:lstStyle>
          <a:p>
            <a:pPr lvl="0"/>
            <a:r>
              <a:rPr lang="da-DK" dirty="0"/>
              <a:t>Indsæt tekst</a:t>
            </a:r>
          </a:p>
        </p:txBody>
      </p:sp>
      <p:sp>
        <p:nvSpPr>
          <p:cNvPr id="22" name="Text Placeholder 21">
            <a:extLst>
              <a:ext uri="{FF2B5EF4-FFF2-40B4-BE49-F238E27FC236}">
                <a16:creationId xmlns:a16="http://schemas.microsoft.com/office/drawing/2014/main" id="{DA112A83-1D6E-E31B-3869-56E056FE8E0E}"/>
              </a:ext>
            </a:extLst>
          </p:cNvPr>
          <p:cNvSpPr>
            <a:spLocks noGrp="1"/>
          </p:cNvSpPr>
          <p:nvPr>
            <p:ph type="body" sz="quarter" idx="44" hasCustomPrompt="1"/>
          </p:nvPr>
        </p:nvSpPr>
        <p:spPr>
          <a:xfrm>
            <a:off x="7188200" y="2970213"/>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da-DK" dirty="0"/>
              <a:t>4</a:t>
            </a:r>
          </a:p>
        </p:txBody>
      </p:sp>
      <p:sp>
        <p:nvSpPr>
          <p:cNvPr id="24" name="Text Placeholder 23">
            <a:extLst>
              <a:ext uri="{FF2B5EF4-FFF2-40B4-BE49-F238E27FC236}">
                <a16:creationId xmlns:a16="http://schemas.microsoft.com/office/drawing/2014/main" id="{F5507CD6-BB87-26DA-1CB3-C86DBC2ACD10}"/>
              </a:ext>
            </a:extLst>
          </p:cNvPr>
          <p:cNvSpPr>
            <a:spLocks noGrp="1"/>
          </p:cNvSpPr>
          <p:nvPr>
            <p:ph type="body" sz="quarter" idx="45" hasCustomPrompt="1"/>
          </p:nvPr>
        </p:nvSpPr>
        <p:spPr>
          <a:xfrm>
            <a:off x="8535988" y="2970213"/>
            <a:ext cx="3065462"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da-DK" dirty="0"/>
              <a:t>Indsæt tekst</a:t>
            </a:r>
          </a:p>
        </p:txBody>
      </p:sp>
      <p:sp>
        <p:nvSpPr>
          <p:cNvPr id="31" name="Text Placeholder 30">
            <a:extLst>
              <a:ext uri="{FF2B5EF4-FFF2-40B4-BE49-F238E27FC236}">
                <a16:creationId xmlns:a16="http://schemas.microsoft.com/office/drawing/2014/main" id="{2EED4611-1BCD-13B0-4F45-DAEAB3529025}"/>
              </a:ext>
            </a:extLst>
          </p:cNvPr>
          <p:cNvSpPr>
            <a:spLocks noGrp="1"/>
          </p:cNvSpPr>
          <p:nvPr>
            <p:ph type="body" sz="quarter" idx="46" hasCustomPrompt="1"/>
          </p:nvPr>
        </p:nvSpPr>
        <p:spPr>
          <a:xfrm>
            <a:off x="1458913" y="4498975"/>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da-DK" dirty="0"/>
              <a:t>5</a:t>
            </a:r>
          </a:p>
        </p:txBody>
      </p:sp>
      <p:sp>
        <p:nvSpPr>
          <p:cNvPr id="33" name="Text Placeholder 32">
            <a:extLst>
              <a:ext uri="{FF2B5EF4-FFF2-40B4-BE49-F238E27FC236}">
                <a16:creationId xmlns:a16="http://schemas.microsoft.com/office/drawing/2014/main" id="{B3B6A4E6-E617-BAD1-0112-A96754231B66}"/>
              </a:ext>
            </a:extLst>
          </p:cNvPr>
          <p:cNvSpPr>
            <a:spLocks noGrp="1"/>
          </p:cNvSpPr>
          <p:nvPr>
            <p:ph type="body" sz="quarter" idx="47" hasCustomPrompt="1"/>
          </p:nvPr>
        </p:nvSpPr>
        <p:spPr>
          <a:xfrm>
            <a:off x="2814435" y="4498975"/>
            <a:ext cx="2938665"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da-DK" dirty="0"/>
              <a:t>Indsæt tekst</a:t>
            </a:r>
          </a:p>
        </p:txBody>
      </p:sp>
      <p:sp>
        <p:nvSpPr>
          <p:cNvPr id="35" name="Text Placeholder 34">
            <a:extLst>
              <a:ext uri="{FF2B5EF4-FFF2-40B4-BE49-F238E27FC236}">
                <a16:creationId xmlns:a16="http://schemas.microsoft.com/office/drawing/2014/main" id="{0135649F-22C1-794A-F31C-7DC6EA04B2E5}"/>
              </a:ext>
            </a:extLst>
          </p:cNvPr>
          <p:cNvSpPr>
            <a:spLocks noGrp="1"/>
          </p:cNvSpPr>
          <p:nvPr>
            <p:ph type="body" sz="quarter" idx="48" hasCustomPrompt="1"/>
          </p:nvPr>
        </p:nvSpPr>
        <p:spPr>
          <a:xfrm>
            <a:off x="6372225" y="5138044"/>
            <a:ext cx="1162800" cy="1162800"/>
          </a:xfrm>
          <a:prstGeom prst="ellipse">
            <a:avLst/>
          </a:prstGeom>
          <a:solidFill>
            <a:schemeClr val="tx1">
              <a:alpha val="20000"/>
            </a:schemeClr>
          </a:solidFill>
        </p:spPr>
        <p:txBody>
          <a:bodyPr tIns="72000" anchor="ctr" anchorCtr="0"/>
          <a:lstStyle>
            <a:lvl1pPr marL="0" indent="0" algn="ctr">
              <a:buNone/>
              <a:defRPr sz="6000" b="1"/>
            </a:lvl1pPr>
            <a:lvl2pPr marL="360363" indent="0" algn="ctr">
              <a:buNone/>
              <a:defRPr sz="2800" b="1"/>
            </a:lvl2pPr>
            <a:lvl3pPr marL="720000" indent="0" algn="ctr">
              <a:buNone/>
              <a:defRPr sz="2800" b="1"/>
            </a:lvl3pPr>
            <a:lvl4pPr marL="720000" indent="0" algn="ctr">
              <a:buNone/>
              <a:defRPr sz="2800" b="1"/>
            </a:lvl4pPr>
            <a:lvl5pPr marL="720000" indent="0" algn="ctr">
              <a:buNone/>
              <a:defRPr sz="2800" b="1"/>
            </a:lvl5pPr>
          </a:lstStyle>
          <a:p>
            <a:pPr lvl="0"/>
            <a:r>
              <a:rPr lang="da-DK" dirty="0"/>
              <a:t>6</a:t>
            </a:r>
          </a:p>
        </p:txBody>
      </p:sp>
      <p:sp>
        <p:nvSpPr>
          <p:cNvPr id="37" name="Text Placeholder 36">
            <a:extLst>
              <a:ext uri="{FF2B5EF4-FFF2-40B4-BE49-F238E27FC236}">
                <a16:creationId xmlns:a16="http://schemas.microsoft.com/office/drawing/2014/main" id="{35999C3D-9DB2-8B28-1D0E-EDC2C950F687}"/>
              </a:ext>
            </a:extLst>
          </p:cNvPr>
          <p:cNvSpPr>
            <a:spLocks noGrp="1"/>
          </p:cNvSpPr>
          <p:nvPr>
            <p:ph type="body" sz="quarter" idx="49" hasCustomPrompt="1"/>
          </p:nvPr>
        </p:nvSpPr>
        <p:spPr>
          <a:xfrm>
            <a:off x="7720013" y="5138044"/>
            <a:ext cx="3343275" cy="1162800"/>
          </a:xfrm>
        </p:spPr>
        <p:txBody>
          <a:bodyPr anchor="ctr" anchorCtr="0"/>
          <a:lstStyle>
            <a:lvl1pPr marL="0" indent="0">
              <a:lnSpc>
                <a:spcPct val="100000"/>
              </a:lnSpc>
              <a:spcBef>
                <a:spcPts val="0"/>
              </a:spcBef>
              <a:spcAft>
                <a:spcPts val="0"/>
              </a:spcAft>
              <a:buNone/>
              <a:defRPr sz="2800" b="1"/>
            </a:lvl1pPr>
            <a:lvl2pPr marL="0" indent="0">
              <a:lnSpc>
                <a:spcPct val="100000"/>
              </a:lnSpc>
              <a:spcBef>
                <a:spcPts val="0"/>
              </a:spcBef>
              <a:spcAft>
                <a:spcPts val="0"/>
              </a:spcAft>
              <a:buNone/>
              <a:defRPr sz="2800" b="1"/>
            </a:lvl2pPr>
            <a:lvl3pPr marL="0" indent="0">
              <a:lnSpc>
                <a:spcPct val="100000"/>
              </a:lnSpc>
              <a:spcBef>
                <a:spcPts val="0"/>
              </a:spcBef>
              <a:spcAft>
                <a:spcPts val="0"/>
              </a:spcAft>
              <a:buNone/>
              <a:defRPr sz="2800" b="1"/>
            </a:lvl3pPr>
            <a:lvl4pPr marL="0" indent="0">
              <a:lnSpc>
                <a:spcPct val="100000"/>
              </a:lnSpc>
              <a:spcBef>
                <a:spcPts val="0"/>
              </a:spcBef>
              <a:spcAft>
                <a:spcPts val="0"/>
              </a:spcAft>
              <a:buNone/>
              <a:defRPr sz="2800" b="1"/>
            </a:lvl4pPr>
            <a:lvl5pPr marL="0" indent="0">
              <a:lnSpc>
                <a:spcPct val="100000"/>
              </a:lnSpc>
              <a:spcBef>
                <a:spcPts val="0"/>
              </a:spcBef>
              <a:spcAft>
                <a:spcPts val="0"/>
              </a:spcAft>
              <a:buNone/>
              <a:defRPr sz="2800" b="1"/>
            </a:lvl5pPr>
          </a:lstStyle>
          <a:p>
            <a:pPr lvl="0"/>
            <a:r>
              <a:rPr lang="da-DK" dirty="0"/>
              <a:t>Indsæt tekst</a:t>
            </a:r>
          </a:p>
        </p:txBody>
      </p:sp>
      <p:sp>
        <p:nvSpPr>
          <p:cNvPr id="4" name="Pladsholder til dato 3"/>
          <p:cNvSpPr>
            <a:spLocks noGrp="1"/>
          </p:cNvSpPr>
          <p:nvPr>
            <p:ph type="dt" sz="half" idx="10"/>
          </p:nvPr>
        </p:nvSpPr>
        <p:spPr/>
        <p:txBody>
          <a:bodyPr/>
          <a:lstStyle/>
          <a:p>
            <a:fld id="{7B4776D0-1C54-4AA2-B3C6-9EDE760637A2}" type="datetime1">
              <a:rPr lang="da-DK" smtClean="0"/>
              <a:t>17-01-2025</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
        <p:nvSpPr>
          <p:cNvPr id="2" name="TextBox 1">
            <a:extLst>
              <a:ext uri="{FF2B5EF4-FFF2-40B4-BE49-F238E27FC236}">
                <a16:creationId xmlns:a16="http://schemas.microsoft.com/office/drawing/2014/main" id="{E564ADEF-11A6-3C5E-1BA5-4CA81A2F71C9}"/>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tekst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2784342020"/>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l">
    <p:bg>
      <p:bgPr>
        <a:solidFill>
          <a:schemeClr val="accent6"/>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5BA219F3-EBEC-4665-8131-8E409DE99ADE}" type="datetime1">
              <a:rPr lang="da-DK" smtClean="0"/>
              <a:t>17-01-2025</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
        <p:nvSpPr>
          <p:cNvPr id="2" name="TextBox 1">
            <a:extLst>
              <a:ext uri="{FF2B5EF4-FFF2-40B4-BE49-F238E27FC236}">
                <a16:creationId xmlns:a16="http://schemas.microsoft.com/office/drawing/2014/main" id="{2556C2CA-F7BC-1643-99E7-A7AF34D16F06}"/>
              </a:ext>
            </a:extLst>
          </p:cNvPr>
          <p:cNvSpPr txBox="1"/>
          <p:nvPr userDrawn="1"/>
        </p:nvSpPr>
        <p:spPr>
          <a:xfrm>
            <a:off x="-1219200" y="-222738"/>
            <a:ext cx="0" cy="0"/>
          </a:xfrm>
          <a:prstGeom prst="rect">
            <a:avLst/>
          </a:prstGeom>
        </p:spPr>
        <p:txBody>
          <a:bodyPr vert="horz" wrap="non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lang="da-DK" sz="4800" b="1" dirty="0">
              <a:solidFill>
                <a:prstClr val="white"/>
              </a:solidFill>
              <a:latin typeface="Microsoft New Tai Lue"/>
            </a:endParaRPr>
          </a:p>
        </p:txBody>
      </p:sp>
      <p:sp>
        <p:nvSpPr>
          <p:cNvPr id="10" name="TextBox 9">
            <a:extLst>
              <a:ext uri="{FF2B5EF4-FFF2-40B4-BE49-F238E27FC236}">
                <a16:creationId xmlns:a16="http://schemas.microsoft.com/office/drawing/2014/main" id="{8C392B83-0AC6-A343-9007-FC3430F06E87}"/>
              </a:ext>
            </a:extLst>
          </p:cNvPr>
          <p:cNvSpPr txBox="1"/>
          <p:nvPr userDrawn="1"/>
        </p:nvSpPr>
        <p:spPr>
          <a:xfrm>
            <a:off x="4531540" y="2322414"/>
            <a:ext cx="0" cy="0"/>
          </a:xfrm>
          <a:prstGeom prst="rect">
            <a:avLst/>
          </a:prstGeom>
        </p:spPr>
        <p:txBody>
          <a:bodyPr vert="horz" wrap="non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lang="da-DK" sz="4800" b="1" dirty="0">
              <a:solidFill>
                <a:prstClr val="white"/>
              </a:solidFill>
              <a:latin typeface="Microsoft New Tai Lue"/>
            </a:endParaRPr>
          </a:p>
        </p:txBody>
      </p:sp>
      <p:sp>
        <p:nvSpPr>
          <p:cNvPr id="3" name="Title 2">
            <a:extLst>
              <a:ext uri="{FF2B5EF4-FFF2-40B4-BE49-F238E27FC236}">
                <a16:creationId xmlns:a16="http://schemas.microsoft.com/office/drawing/2014/main" id="{2B0ACD76-9286-81DA-B95A-33C567818DB3}"/>
              </a:ext>
            </a:extLst>
          </p:cNvPr>
          <p:cNvSpPr>
            <a:spLocks noGrp="1"/>
          </p:cNvSpPr>
          <p:nvPr>
            <p:ph type="title" hasCustomPrompt="1"/>
          </p:nvPr>
        </p:nvSpPr>
        <p:spPr>
          <a:xfrm>
            <a:off x="588963" y="620712"/>
            <a:ext cx="11012488" cy="864859"/>
          </a:xfrm>
        </p:spPr>
        <p:txBody>
          <a:bodyPr/>
          <a:lstStyle>
            <a:lvl1pPr>
              <a:defRPr b="1">
                <a:solidFill>
                  <a:schemeClr val="tx1"/>
                </a:solidFill>
              </a:defRPr>
            </a:lvl1pPr>
          </a:lstStyle>
          <a:p>
            <a:r>
              <a:rPr lang="da-DK" dirty="0"/>
              <a:t>Klik for at indsætte tekst...</a:t>
            </a:r>
          </a:p>
        </p:txBody>
      </p:sp>
      <p:sp>
        <p:nvSpPr>
          <p:cNvPr id="39" name="Text Placeholder 6">
            <a:extLst>
              <a:ext uri="{FF2B5EF4-FFF2-40B4-BE49-F238E27FC236}">
                <a16:creationId xmlns:a16="http://schemas.microsoft.com/office/drawing/2014/main" id="{79DDD350-47B3-3DAF-DDC1-39725F8B959E}"/>
              </a:ext>
            </a:extLst>
          </p:cNvPr>
          <p:cNvSpPr>
            <a:spLocks noGrp="1" noChangeAspect="1"/>
          </p:cNvSpPr>
          <p:nvPr>
            <p:ph type="body" sz="quarter" idx="38" hasCustomPrompt="1"/>
          </p:nvPr>
        </p:nvSpPr>
        <p:spPr>
          <a:xfrm>
            <a:off x="1478044" y="1850705"/>
            <a:ext cx="701479" cy="701479"/>
          </a:xfrm>
          <a:prstGeom prst="ellipse">
            <a:avLst/>
          </a:prstGeom>
          <a:blipFill>
            <a:blip r:embed="rId2">
              <a:extLst>
                <a:ext uri="{96DAC541-7B7A-43D3-8B79-37D633B846F1}">
                  <asvg:svgBlip xmlns=""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da-DK" dirty="0"/>
              <a:t>Indsæt tekst</a:t>
            </a:r>
          </a:p>
        </p:txBody>
      </p:sp>
      <p:sp>
        <p:nvSpPr>
          <p:cNvPr id="40" name="Text Placeholder 6">
            <a:extLst>
              <a:ext uri="{FF2B5EF4-FFF2-40B4-BE49-F238E27FC236}">
                <a16:creationId xmlns:a16="http://schemas.microsoft.com/office/drawing/2014/main" id="{D6F92D26-3C4A-BE86-A701-D767C111FE07}"/>
              </a:ext>
            </a:extLst>
          </p:cNvPr>
          <p:cNvSpPr>
            <a:spLocks noGrp="1" noChangeAspect="1"/>
          </p:cNvSpPr>
          <p:nvPr>
            <p:ph type="body" sz="quarter" idx="39" hasCustomPrompt="1"/>
          </p:nvPr>
        </p:nvSpPr>
        <p:spPr>
          <a:xfrm>
            <a:off x="5358802" y="2416707"/>
            <a:ext cx="701479" cy="701479"/>
          </a:xfrm>
          <a:prstGeom prst="ellipse">
            <a:avLst/>
          </a:prstGeom>
          <a:blipFill>
            <a:blip r:embed="rId2">
              <a:extLst>
                <a:ext uri="{96DAC541-7B7A-43D3-8B79-37D633B846F1}">
                  <asvg:svgBlip xmlns=""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da-DK" dirty="0"/>
              <a:t>Indsæt tekst</a:t>
            </a:r>
          </a:p>
        </p:txBody>
      </p:sp>
      <p:sp>
        <p:nvSpPr>
          <p:cNvPr id="41" name="Text Placeholder 6">
            <a:extLst>
              <a:ext uri="{FF2B5EF4-FFF2-40B4-BE49-F238E27FC236}">
                <a16:creationId xmlns:a16="http://schemas.microsoft.com/office/drawing/2014/main" id="{376900F8-7802-5F50-6A9A-E75ED0B3EC0B}"/>
              </a:ext>
            </a:extLst>
          </p:cNvPr>
          <p:cNvSpPr>
            <a:spLocks noGrp="1" noChangeAspect="1"/>
          </p:cNvSpPr>
          <p:nvPr>
            <p:ph type="body" sz="quarter" idx="40" hasCustomPrompt="1"/>
          </p:nvPr>
        </p:nvSpPr>
        <p:spPr>
          <a:xfrm>
            <a:off x="2869616" y="3779962"/>
            <a:ext cx="701479" cy="701479"/>
          </a:xfrm>
          <a:prstGeom prst="ellipse">
            <a:avLst/>
          </a:prstGeom>
          <a:blipFill>
            <a:blip r:embed="rId2">
              <a:extLst>
                <a:ext uri="{96DAC541-7B7A-43D3-8B79-37D633B846F1}">
                  <asvg:svgBlip xmlns=""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da-DK" dirty="0"/>
              <a:t>Indsæt tekst</a:t>
            </a:r>
          </a:p>
        </p:txBody>
      </p:sp>
      <p:sp>
        <p:nvSpPr>
          <p:cNvPr id="42" name="Text Placeholder 6">
            <a:extLst>
              <a:ext uri="{FF2B5EF4-FFF2-40B4-BE49-F238E27FC236}">
                <a16:creationId xmlns:a16="http://schemas.microsoft.com/office/drawing/2014/main" id="{246C4547-72A6-0EEC-A5AF-48DBCE377E13}"/>
              </a:ext>
            </a:extLst>
          </p:cNvPr>
          <p:cNvSpPr>
            <a:spLocks noGrp="1" noChangeAspect="1"/>
          </p:cNvSpPr>
          <p:nvPr>
            <p:ph type="body" sz="quarter" idx="41" hasCustomPrompt="1"/>
          </p:nvPr>
        </p:nvSpPr>
        <p:spPr>
          <a:xfrm>
            <a:off x="7101336" y="4168447"/>
            <a:ext cx="701479" cy="701479"/>
          </a:xfrm>
          <a:prstGeom prst="ellipse">
            <a:avLst/>
          </a:prstGeom>
          <a:blipFill>
            <a:blip r:embed="rId2">
              <a:extLst>
                <a:ext uri="{96DAC541-7B7A-43D3-8B79-37D633B846F1}">
                  <asvg:svgBlip xmlns="" xmlns:asvg="http://schemas.microsoft.com/office/drawing/2016/SVG/main" r:embed="rId3"/>
                </a:ext>
              </a:extLst>
            </a:blip>
            <a:stretch>
              <a:fillRect/>
            </a:stretch>
          </a:blipFill>
        </p:spPr>
        <p:txBody>
          <a:bodyPr wrap="none" lIns="936000" tIns="72000" rIns="0" bIns="0" anchor="ctr" anchorCtr="0"/>
          <a:lstStyle>
            <a:lvl1pPr marL="0" indent="0" algn="l">
              <a:spcBef>
                <a:spcPts val="0"/>
              </a:spcBef>
              <a:buNone/>
              <a:defRPr sz="2800" b="1">
                <a:solidFill>
                  <a:schemeClr val="tx1"/>
                </a:solidFill>
              </a:defRPr>
            </a:lvl1pPr>
          </a:lstStyle>
          <a:p>
            <a:pPr lvl="0"/>
            <a:r>
              <a:rPr lang="da-DK" dirty="0"/>
              <a:t>Indsæt tekst</a:t>
            </a:r>
          </a:p>
        </p:txBody>
      </p:sp>
      <p:sp>
        <p:nvSpPr>
          <p:cNvPr id="16" name="Text Placeholder 15">
            <a:extLst>
              <a:ext uri="{FF2B5EF4-FFF2-40B4-BE49-F238E27FC236}">
                <a16:creationId xmlns:a16="http://schemas.microsoft.com/office/drawing/2014/main" id="{EC0FCDE3-3080-15ED-F757-BF51628B67D5}"/>
              </a:ext>
            </a:extLst>
          </p:cNvPr>
          <p:cNvSpPr>
            <a:spLocks noGrp="1"/>
          </p:cNvSpPr>
          <p:nvPr>
            <p:ph type="body" sz="quarter" idx="42" hasCustomPrompt="1"/>
          </p:nvPr>
        </p:nvSpPr>
        <p:spPr>
          <a:xfrm>
            <a:off x="588964" y="5623418"/>
            <a:ext cx="11012486" cy="678958"/>
          </a:xfrm>
        </p:spPr>
        <p:txBody>
          <a:bodyPr anchor="b" anchorCtr="0"/>
          <a:lstStyle>
            <a:lvl1pPr marL="0" indent="0" algn="r">
              <a:lnSpc>
                <a:spcPct val="100000"/>
              </a:lnSpc>
              <a:spcBef>
                <a:spcPts val="500"/>
              </a:spcBef>
              <a:spcAft>
                <a:spcPts val="0"/>
              </a:spcAft>
              <a:buFont typeface="Arial" panose="020B0604020202020204" pitchFamily="34" charset="0"/>
              <a:buNone/>
              <a:defRPr sz="2800"/>
            </a:lvl1pPr>
            <a:lvl2pPr marL="0" indent="0">
              <a:lnSpc>
                <a:spcPct val="100000"/>
              </a:lnSpc>
              <a:spcBef>
                <a:spcPts val="1000"/>
              </a:spcBef>
              <a:spcAft>
                <a:spcPts val="0"/>
              </a:spcAft>
              <a:buFont typeface="Arial" panose="020B0604020202020204" pitchFamily="34" charset="0"/>
              <a:buNone/>
              <a:defRPr sz="2800"/>
            </a:lvl2pPr>
            <a:lvl3pPr marL="0" indent="0">
              <a:lnSpc>
                <a:spcPct val="100000"/>
              </a:lnSpc>
              <a:spcBef>
                <a:spcPts val="1000"/>
              </a:spcBef>
              <a:spcAft>
                <a:spcPts val="0"/>
              </a:spcAft>
              <a:buFont typeface="Arial" panose="020B0604020202020204" pitchFamily="34" charset="0"/>
              <a:buNone/>
              <a:defRPr sz="2800"/>
            </a:lvl3pPr>
            <a:lvl4pPr marL="0" indent="0">
              <a:lnSpc>
                <a:spcPct val="100000"/>
              </a:lnSpc>
              <a:spcBef>
                <a:spcPts val="1000"/>
              </a:spcBef>
              <a:spcAft>
                <a:spcPts val="0"/>
              </a:spcAft>
              <a:buFont typeface="Arial" panose="020B0604020202020204" pitchFamily="34" charset="0"/>
              <a:buNone/>
              <a:defRPr sz="2800"/>
            </a:lvl4pPr>
            <a:lvl5pPr marL="0" indent="0">
              <a:lnSpc>
                <a:spcPct val="100000"/>
              </a:lnSpc>
              <a:spcBef>
                <a:spcPts val="1000"/>
              </a:spcBef>
              <a:spcAft>
                <a:spcPts val="0"/>
              </a:spcAft>
              <a:buFont typeface="Arial" panose="020B0604020202020204" pitchFamily="34" charset="0"/>
              <a:buNone/>
              <a:defRPr sz="2800"/>
            </a:lvl5pPr>
            <a:lvl6pPr marL="0" indent="0">
              <a:lnSpc>
                <a:spcPct val="100000"/>
              </a:lnSpc>
              <a:spcBef>
                <a:spcPts val="1000"/>
              </a:spcBef>
              <a:spcAft>
                <a:spcPts val="0"/>
              </a:spcAft>
              <a:buNone/>
              <a:defRPr sz="2800"/>
            </a:lvl6pPr>
            <a:lvl7pPr marL="0" indent="0">
              <a:lnSpc>
                <a:spcPct val="100000"/>
              </a:lnSpc>
              <a:spcBef>
                <a:spcPts val="1000"/>
              </a:spcBef>
              <a:spcAft>
                <a:spcPts val="0"/>
              </a:spcAft>
              <a:buNone/>
              <a:defRPr sz="2800"/>
            </a:lvl7pPr>
            <a:lvl8pPr marL="0" indent="0">
              <a:lnSpc>
                <a:spcPct val="100000"/>
              </a:lnSpc>
              <a:spcBef>
                <a:spcPts val="1000"/>
              </a:spcBef>
              <a:spcAft>
                <a:spcPts val="0"/>
              </a:spcAft>
              <a:buNone/>
              <a:defRPr sz="2800"/>
            </a:lvl8pPr>
            <a:lvl9pPr marL="0" indent="0">
              <a:lnSpc>
                <a:spcPct val="100000"/>
              </a:lnSpc>
              <a:spcBef>
                <a:spcPts val="1000"/>
              </a:spcBef>
              <a:spcAft>
                <a:spcPts val="0"/>
              </a:spcAft>
              <a:buNone/>
              <a:defRPr sz="2800"/>
            </a:lvl9pPr>
          </a:lstStyle>
          <a:p>
            <a:pPr lvl="0"/>
            <a:r>
              <a:rPr lang="da-DK" dirty="0"/>
              <a:t>...klik for at indsætte tekst</a:t>
            </a:r>
          </a:p>
        </p:txBody>
      </p:sp>
      <p:sp>
        <p:nvSpPr>
          <p:cNvPr id="19" name="TextBox 18">
            <a:extLst>
              <a:ext uri="{FF2B5EF4-FFF2-40B4-BE49-F238E27FC236}">
                <a16:creationId xmlns:a16="http://schemas.microsoft.com/office/drawing/2014/main" id="{B4965C0B-FFD6-8BEB-537E-1AEDA679D666}"/>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tekst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172073410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egl stor ">
    <p:spTree>
      <p:nvGrpSpPr>
        <p:cNvPr id="1" name=""/>
        <p:cNvGrpSpPr/>
        <p:nvPr/>
      </p:nvGrpSpPr>
      <p:grpSpPr>
        <a:xfrm>
          <a:off x="0" y="0"/>
          <a:ext cx="0" cy="0"/>
          <a:chOff x="0" y="0"/>
          <a:chExt cx="0" cy="0"/>
        </a:xfrm>
      </p:grpSpPr>
      <p:sp>
        <p:nvSpPr>
          <p:cNvPr id="8" name="Rectangle 7"/>
          <p:cNvSpPr/>
          <p:nvPr userDrawn="1"/>
        </p:nvSpPr>
        <p:spPr>
          <a:xfrm>
            <a:off x="0" y="0"/>
            <a:ext cx="1219835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pic>
        <p:nvPicPr>
          <p:cNvPr id="7"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661"/>
          <a:stretch/>
        </p:blipFill>
        <p:spPr>
          <a:xfrm>
            <a:off x="1733575" y="-6016"/>
            <a:ext cx="10465859" cy="6858000"/>
          </a:xfrm>
          <a:prstGeom prst="rect">
            <a:avLst/>
          </a:prstGeom>
        </p:spPr>
      </p:pic>
      <p:sp>
        <p:nvSpPr>
          <p:cNvPr id="22" name="Titel 2"/>
          <p:cNvSpPr>
            <a:spLocks noGrp="1"/>
          </p:cNvSpPr>
          <p:nvPr>
            <p:ph type="ctrTitle" hasCustomPrompt="1"/>
          </p:nvPr>
        </p:nvSpPr>
        <p:spPr>
          <a:xfrm>
            <a:off x="0" y="691815"/>
            <a:ext cx="5959476" cy="5474035"/>
          </a:xfrm>
          <a:blipFill>
            <a:blip r:embed="rId3"/>
            <a:stretch>
              <a:fillRect/>
            </a:stretch>
          </a:blipFill>
        </p:spPr>
        <p:txBody>
          <a:bodyPr lIns="540000" tIns="468000" rIns="360000" bIns="3384000" anchor="b" anchorCtr="0">
            <a:noAutofit/>
          </a:bodyPr>
          <a:lstStyle>
            <a:lvl1pPr algn="l">
              <a:lnSpc>
                <a:spcPct val="900000"/>
              </a:lnSpc>
              <a:defRPr sz="3600">
                <a:solidFill>
                  <a:schemeClr val="bg1"/>
                </a:solidFill>
              </a:defRPr>
            </a:lvl1pPr>
          </a:lstStyle>
          <a:p>
            <a:r>
              <a:rPr lang="da-DK" dirty="0"/>
              <a:t>master</a:t>
            </a:r>
          </a:p>
        </p:txBody>
      </p:sp>
      <p:sp>
        <p:nvSpPr>
          <p:cNvPr id="12" name="Titel 1"/>
          <p:cNvSpPr>
            <a:spLocks noGrp="1"/>
          </p:cNvSpPr>
          <p:nvPr>
            <p:ph type="body" sz="quarter" idx="14" hasCustomPrompt="1"/>
          </p:nvPr>
        </p:nvSpPr>
        <p:spPr>
          <a:xfrm>
            <a:off x="587375" y="1020200"/>
            <a:ext cx="4946649" cy="1345417"/>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da-DK" dirty="0"/>
              <a:t>Klik for at tilføje titel</a:t>
            </a:r>
          </a:p>
        </p:txBody>
      </p:sp>
      <p:sp>
        <p:nvSpPr>
          <p:cNvPr id="37" name="Undertitel 2"/>
          <p:cNvSpPr>
            <a:spLocks noGrp="1"/>
          </p:cNvSpPr>
          <p:nvPr>
            <p:ph type="subTitle" idx="1" hasCustomPrompt="1"/>
          </p:nvPr>
        </p:nvSpPr>
        <p:spPr>
          <a:xfrm>
            <a:off x="588964" y="3007285"/>
            <a:ext cx="4946648"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a:t>
            </a:r>
          </a:p>
        </p:txBody>
      </p:sp>
      <p:sp>
        <p:nvSpPr>
          <p:cNvPr id="38" name="Pladsholder til tekst 14"/>
          <p:cNvSpPr>
            <a:spLocks noGrp="1"/>
          </p:cNvSpPr>
          <p:nvPr>
            <p:ph type="body" sz="quarter" idx="13" hasCustomPrompt="1"/>
          </p:nvPr>
        </p:nvSpPr>
        <p:spPr>
          <a:xfrm>
            <a:off x="588963" y="4053600"/>
            <a:ext cx="4946649"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4" name="Pladsholder til dato 3" hidden="1"/>
          <p:cNvSpPr>
            <a:spLocks noGrp="1"/>
          </p:cNvSpPr>
          <p:nvPr>
            <p:ph type="dt" sz="half" idx="10"/>
          </p:nvPr>
        </p:nvSpPr>
        <p:spPr>
          <a:xfrm>
            <a:off x="0" y="6858000"/>
            <a:ext cx="0" cy="0"/>
          </a:xfrm>
        </p:spPr>
        <p:txBody>
          <a:bodyPr/>
          <a:lstStyle>
            <a:lvl1pPr>
              <a:defRPr sz="100">
                <a:noFill/>
              </a:defRPr>
            </a:lvl1pPr>
          </a:lstStyle>
          <a:p>
            <a:fld id="{43EC545E-1E39-4013-A907-D4C8F3E3A8B4}" type="datetime1">
              <a:rPr lang="da-DK" smtClean="0"/>
              <a:t>17-01-2025</a:t>
            </a:fld>
            <a:endParaRPr lang="da-DK" dirty="0"/>
          </a:p>
        </p:txBody>
      </p:sp>
      <p:sp>
        <p:nvSpPr>
          <p:cNvPr id="5" name="Pladsholder til sidefod 4" hidden="1"/>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Pladsholder til slidenummer 5" hidden="1"/>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4281795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billeder">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9757" y="842657"/>
            <a:ext cx="11012486" cy="1141268"/>
          </a:xfrm>
        </p:spPr>
        <p:txBody>
          <a:bodyPr/>
          <a:lstStyle>
            <a:lvl1pPr>
              <a:lnSpc>
                <a:spcPct val="90000"/>
              </a:lnSpc>
              <a:defRPr sz="6600" b="1" i="0" cap="all" baseline="0">
                <a:solidFill>
                  <a:schemeClr val="bg1"/>
                </a:solidFill>
              </a:defRPr>
            </a:lvl1pPr>
          </a:lstStyle>
          <a:p>
            <a:pPr lvl="0"/>
            <a:r>
              <a:rPr lang="da-DK" dirty="0"/>
              <a:t>Indsæt overskrift</a:t>
            </a:r>
          </a:p>
        </p:txBody>
      </p:sp>
      <p:sp>
        <p:nvSpPr>
          <p:cNvPr id="5" name="Pladsholder til dato 4"/>
          <p:cNvSpPr>
            <a:spLocks noGrp="1"/>
          </p:cNvSpPr>
          <p:nvPr>
            <p:ph type="dt" sz="half" idx="10"/>
          </p:nvPr>
        </p:nvSpPr>
        <p:spPr/>
        <p:txBody>
          <a:bodyPr/>
          <a:lstStyle/>
          <a:p>
            <a:fld id="{D502B9D2-A192-42E6-9020-F3EAB57A6114}"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8" name="Pladsholder til billede 9">
            <a:extLst>
              <a:ext uri="{FF2B5EF4-FFF2-40B4-BE49-F238E27FC236}">
                <a16:creationId xmlns:a16="http://schemas.microsoft.com/office/drawing/2014/main" id="{EE1B35E0-A5B1-1748-D054-2575D7411CC7}"/>
              </a:ext>
            </a:extLst>
          </p:cNvPr>
          <p:cNvSpPr>
            <a:spLocks noGrp="1"/>
          </p:cNvSpPr>
          <p:nvPr>
            <p:ph type="pic" sz="quarter" idx="14" hasCustomPrompt="1"/>
          </p:nvPr>
        </p:nvSpPr>
        <p:spPr>
          <a:xfrm rot="21402571">
            <a:off x="985914" y="2449156"/>
            <a:ext cx="4115489" cy="2817262"/>
          </a:xfrm>
          <a:solidFill>
            <a:schemeClr val="bg1">
              <a:lumMod val="65000"/>
            </a:schemeClr>
          </a:solidFill>
          <a:ln w="146050" cap="flat">
            <a:solidFill>
              <a:schemeClr val="bg1"/>
            </a:solidFill>
            <a:miter lim="800000"/>
          </a:ln>
        </p:spPr>
        <p:txBody>
          <a:bodyPr lIns="0" tIns="1080000" rIns="0" anchor="ctr" anchorCtr="1"/>
          <a:lstStyle>
            <a:lvl1pPr marL="0" indent="0" algn="ctr">
              <a:buNone/>
              <a:defRPr sz="2400" baseline="0">
                <a:solidFill>
                  <a:schemeClr val="bg1"/>
                </a:solidFill>
                <a:sym typeface="Wingdings" panose="05000000000000000000" pitchFamily="2" charset="2"/>
              </a:defRPr>
            </a:lvl1pPr>
          </a:lstStyle>
          <a:p>
            <a:r>
              <a:rPr lang="da-DK" dirty="0"/>
              <a:t>Klik på ikonet, hvis du vil indsætte et billede </a:t>
            </a:r>
          </a:p>
        </p:txBody>
      </p:sp>
      <p:sp>
        <p:nvSpPr>
          <p:cNvPr id="9" name="Pladsholder til billede 9">
            <a:extLst>
              <a:ext uri="{FF2B5EF4-FFF2-40B4-BE49-F238E27FC236}">
                <a16:creationId xmlns:a16="http://schemas.microsoft.com/office/drawing/2014/main" id="{E815A343-B052-E851-8FDF-17976A3957D9}"/>
              </a:ext>
            </a:extLst>
          </p:cNvPr>
          <p:cNvSpPr>
            <a:spLocks noGrp="1"/>
          </p:cNvSpPr>
          <p:nvPr>
            <p:ph type="pic" sz="quarter" idx="15" hasCustomPrompt="1"/>
          </p:nvPr>
        </p:nvSpPr>
        <p:spPr>
          <a:xfrm rot="533356">
            <a:off x="5893725" y="2510306"/>
            <a:ext cx="5462634" cy="3596788"/>
          </a:xfrm>
          <a:solidFill>
            <a:schemeClr val="bg1">
              <a:lumMod val="65000"/>
            </a:schemeClr>
          </a:solidFill>
          <a:ln w="146050" cap="flat">
            <a:solidFill>
              <a:schemeClr val="bg1"/>
            </a:solidFill>
            <a:miter lim="800000"/>
          </a:ln>
        </p:spPr>
        <p:txBody>
          <a:bodyPr lIns="360000" tIns="1080000" rIns="360000" anchor="ctr" anchorCtr="1"/>
          <a:lstStyle>
            <a:lvl1pPr marL="0" indent="0" algn="ctr">
              <a:buNone/>
              <a:defRPr sz="2400" baseline="0">
                <a:solidFill>
                  <a:schemeClr val="bg1"/>
                </a:solidFill>
                <a:sym typeface="Wingdings" panose="05000000000000000000" pitchFamily="2" charset="2"/>
              </a:defRPr>
            </a:lvl1pPr>
          </a:lstStyle>
          <a:p>
            <a:r>
              <a:rPr lang="da-DK" dirty="0"/>
              <a:t>Klik på ikonet, hvis du vil indsætte et billede </a:t>
            </a:r>
          </a:p>
        </p:txBody>
      </p:sp>
      <p:sp>
        <p:nvSpPr>
          <p:cNvPr id="3" name="TextBox 2">
            <a:extLst>
              <a:ext uri="{FF2B5EF4-FFF2-40B4-BE49-F238E27FC236}">
                <a16:creationId xmlns:a16="http://schemas.microsoft.com/office/drawing/2014/main" id="{3D5F33A7-1D81-AB36-A3BB-FC35AF2B3579}"/>
              </a:ext>
            </a:extLst>
          </p:cNvPr>
          <p:cNvSpPr txBox="1"/>
          <p:nvPr userDrawn="1"/>
        </p:nvSpPr>
        <p:spPr>
          <a:xfrm>
            <a:off x="0" y="-310243"/>
            <a:ext cx="6825343" cy="310243"/>
          </a:xfrm>
          <a:prstGeom prst="rect">
            <a:avLst/>
          </a:prstGeom>
        </p:spPr>
        <p:txBody>
          <a:bodyPr vert="horz" wrap="square" lIns="0" tIns="0" rIns="0" bIns="0" rtlCol="0" anchor="t"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lang="da-DK" sz="4800" b="1" dirty="0">
              <a:solidFill>
                <a:prstClr val="white"/>
              </a:solidFill>
              <a:latin typeface="Microsoft New Tai Lue"/>
            </a:endParaRPr>
          </a:p>
        </p:txBody>
      </p:sp>
      <p:sp>
        <p:nvSpPr>
          <p:cNvPr id="11" name="TextBox 10">
            <a:extLst>
              <a:ext uri="{FF2B5EF4-FFF2-40B4-BE49-F238E27FC236}">
                <a16:creationId xmlns:a16="http://schemas.microsoft.com/office/drawing/2014/main" id="{EE3D2255-9E79-5D04-C4A9-288BF0CCD6B2}"/>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tx1"/>
                </a:solidFill>
                <a:latin typeface="Microsoft New Tai Lue"/>
              </a:rPr>
              <a:t>Fremhæv ord </a:t>
            </a:r>
            <a:r>
              <a:rPr lang="da-DK" sz="1400" b="0" dirty="0">
                <a:solidFill>
                  <a:schemeClr val="tx1"/>
                </a:solidFill>
                <a:latin typeface="Microsoft New Tai Lue"/>
              </a:rPr>
              <a:t>i overskrift ved at bruge </a:t>
            </a:r>
            <a:r>
              <a:rPr lang="da-DK" sz="1400" b="1" dirty="0">
                <a:solidFill>
                  <a:schemeClr val="tx1"/>
                </a:solidFill>
                <a:latin typeface="Microsoft New Tai Lue"/>
              </a:rPr>
              <a:t>fed skrift</a:t>
            </a:r>
            <a:endParaRPr lang="da-DK" sz="1400" b="0" dirty="0">
              <a:solidFill>
                <a:schemeClr val="tx1"/>
              </a:solidFill>
              <a:latin typeface="Microsoft New Tai Lue"/>
            </a:endParaRPr>
          </a:p>
        </p:txBody>
      </p:sp>
    </p:spTree>
    <p:extLst>
      <p:ext uri="{BB962C8B-B14F-4D97-AF65-F5344CB8AC3E}">
        <p14:creationId xmlns:p14="http://schemas.microsoft.com/office/powerpoint/2010/main" val="4261065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 billeder">
    <p:bg>
      <p:bgPr>
        <a:solidFill>
          <a:schemeClr val="accent1"/>
        </a:solidFill>
        <a:effectLst/>
      </p:bgPr>
    </p:bg>
    <p:spTree>
      <p:nvGrpSpPr>
        <p:cNvPr id="1" name=""/>
        <p:cNvGrpSpPr/>
        <p:nvPr/>
      </p:nvGrpSpPr>
      <p:grpSpPr>
        <a:xfrm>
          <a:off x="0" y="0"/>
          <a:ext cx="0" cy="0"/>
          <a:chOff x="0" y="0"/>
          <a:chExt cx="0" cy="0"/>
        </a:xfrm>
      </p:grpSpPr>
      <p:sp>
        <p:nvSpPr>
          <p:cNvPr id="5" name="Pladsholder til dato 4"/>
          <p:cNvSpPr>
            <a:spLocks noGrp="1"/>
          </p:cNvSpPr>
          <p:nvPr>
            <p:ph type="dt" sz="half" idx="10"/>
          </p:nvPr>
        </p:nvSpPr>
        <p:spPr/>
        <p:txBody>
          <a:bodyPr/>
          <a:lstStyle/>
          <a:p>
            <a:fld id="{4F049CB1-FD99-442F-B632-7502FA9A3C45}"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8" name="Pladsholder til billede 9">
            <a:extLst>
              <a:ext uri="{FF2B5EF4-FFF2-40B4-BE49-F238E27FC236}">
                <a16:creationId xmlns:a16="http://schemas.microsoft.com/office/drawing/2014/main" id="{EE1B35E0-A5B1-1748-D054-2575D7411CC7}"/>
              </a:ext>
            </a:extLst>
          </p:cNvPr>
          <p:cNvSpPr>
            <a:spLocks noGrp="1"/>
          </p:cNvSpPr>
          <p:nvPr>
            <p:ph type="pic" sz="quarter" idx="14" hasCustomPrompt="1"/>
          </p:nvPr>
        </p:nvSpPr>
        <p:spPr>
          <a:xfrm>
            <a:off x="589757" y="2890520"/>
            <a:ext cx="3433685" cy="3403600"/>
          </a:xfrm>
          <a:solidFill>
            <a:schemeClr val="bg1">
              <a:lumMod val="65000"/>
            </a:schemeClr>
          </a:solidFill>
          <a:ln w="76200" cap="flat">
            <a:noFill/>
            <a:miter lim="800000"/>
          </a:ln>
          <a:effectLst>
            <a:outerShdw blurRad="50800" dist="38100" dir="2700000" algn="tl" rotWithShape="0">
              <a:prstClr val="black">
                <a:alpha val="40000"/>
              </a:prstClr>
            </a:outerShdw>
          </a:effectLst>
        </p:spPr>
        <p:txBody>
          <a:bodyPr lIns="0" tIns="1188000" rIns="0" anchor="ctr" anchorCtr="1"/>
          <a:lstStyle>
            <a:lvl1pPr marL="0" indent="0" algn="ctr">
              <a:buNone/>
              <a:defRPr sz="2400" baseline="0">
                <a:solidFill>
                  <a:schemeClr val="bg1"/>
                </a:solidFill>
                <a:sym typeface="Wingdings" panose="05000000000000000000" pitchFamily="2" charset="2"/>
              </a:defRPr>
            </a:lvl1pPr>
          </a:lstStyle>
          <a:p>
            <a:r>
              <a:rPr lang="da-DK" dirty="0"/>
              <a:t>Klik på ikonet, hvis du vil indsætte et billede </a:t>
            </a:r>
          </a:p>
        </p:txBody>
      </p:sp>
      <p:sp>
        <p:nvSpPr>
          <p:cNvPr id="9" name="Pladsholder til billede 9">
            <a:extLst>
              <a:ext uri="{FF2B5EF4-FFF2-40B4-BE49-F238E27FC236}">
                <a16:creationId xmlns:a16="http://schemas.microsoft.com/office/drawing/2014/main" id="{E815A343-B052-E851-8FDF-17976A3957D9}"/>
              </a:ext>
            </a:extLst>
          </p:cNvPr>
          <p:cNvSpPr>
            <a:spLocks noGrp="1"/>
          </p:cNvSpPr>
          <p:nvPr>
            <p:ph type="pic" sz="quarter" idx="15" hasCustomPrompt="1"/>
          </p:nvPr>
        </p:nvSpPr>
        <p:spPr>
          <a:xfrm>
            <a:off x="5852160" y="612233"/>
            <a:ext cx="5749290" cy="5681887"/>
          </a:xfrm>
          <a:solidFill>
            <a:schemeClr val="bg1">
              <a:lumMod val="75000"/>
            </a:schemeClr>
          </a:solidFill>
          <a:ln w="76200" cap="flat">
            <a:noFill/>
            <a:miter lim="800000"/>
          </a:ln>
          <a:effectLst>
            <a:outerShdw blurRad="50800" dist="38100" dir="2700000" algn="tl" rotWithShape="0">
              <a:prstClr val="black">
                <a:alpha val="40000"/>
              </a:prstClr>
            </a:outerShdw>
          </a:effectLst>
        </p:spPr>
        <p:txBody>
          <a:bodyPr lIns="540000" tIns="1080000" rIns="540000" anchor="ctr" anchorCtr="1"/>
          <a:lstStyle>
            <a:lvl1pPr marL="0" indent="0" algn="ctr">
              <a:buNone/>
              <a:defRPr sz="2400" baseline="0">
                <a:solidFill>
                  <a:schemeClr val="bg1"/>
                </a:solidFill>
                <a:sym typeface="Wingdings" panose="05000000000000000000" pitchFamily="2" charset="2"/>
              </a:defRPr>
            </a:lvl1pPr>
          </a:lstStyle>
          <a:p>
            <a:r>
              <a:rPr lang="da-DK" dirty="0"/>
              <a:t>Klik på ikonet, hvis du vil indsætte et billede </a:t>
            </a:r>
          </a:p>
        </p:txBody>
      </p:sp>
      <p:sp>
        <p:nvSpPr>
          <p:cNvPr id="10" name="Pladsholder til billede 9">
            <a:extLst>
              <a:ext uri="{FF2B5EF4-FFF2-40B4-BE49-F238E27FC236}">
                <a16:creationId xmlns:a16="http://schemas.microsoft.com/office/drawing/2014/main" id="{43FCB96B-CD6D-B9F3-A688-74E5893485CB}"/>
              </a:ext>
            </a:extLst>
          </p:cNvPr>
          <p:cNvSpPr>
            <a:spLocks noGrp="1"/>
          </p:cNvSpPr>
          <p:nvPr>
            <p:ph type="pic" sz="quarter" idx="16" hasCustomPrompt="1"/>
          </p:nvPr>
        </p:nvSpPr>
        <p:spPr>
          <a:xfrm>
            <a:off x="2855041" y="1961476"/>
            <a:ext cx="2336801" cy="2294929"/>
          </a:xfrm>
          <a:solidFill>
            <a:schemeClr val="bg1">
              <a:lumMod val="85000"/>
            </a:schemeClr>
          </a:solidFill>
          <a:ln w="76200" cap="flat">
            <a:noFill/>
            <a:miter lim="800000"/>
          </a:ln>
          <a:effectLst>
            <a:outerShdw blurRad="50800" dist="38100" dir="2700000" algn="tl" rotWithShape="0">
              <a:prstClr val="black">
                <a:alpha val="40000"/>
              </a:prstClr>
            </a:outerShdw>
          </a:effectLst>
        </p:spPr>
        <p:txBody>
          <a:bodyPr lIns="0" tIns="1188000" rIns="0" anchor="ctr" anchorCtr="1"/>
          <a:lstStyle>
            <a:lvl1pPr marL="0" indent="0" algn="ctr">
              <a:buNone/>
              <a:defRPr sz="1800" baseline="0">
                <a:solidFill>
                  <a:schemeClr val="bg1"/>
                </a:solidFill>
                <a:sym typeface="Wingdings" panose="05000000000000000000" pitchFamily="2" charset="2"/>
              </a:defRPr>
            </a:lvl1pPr>
          </a:lstStyle>
          <a:p>
            <a:r>
              <a:rPr lang="da-DK" dirty="0"/>
              <a:t>Klik på ikonet, hvis du vil indsætte et billede </a:t>
            </a:r>
          </a:p>
        </p:txBody>
      </p:sp>
      <p:sp>
        <p:nvSpPr>
          <p:cNvPr id="3" name="Title 2">
            <a:extLst>
              <a:ext uri="{FF2B5EF4-FFF2-40B4-BE49-F238E27FC236}">
                <a16:creationId xmlns:a16="http://schemas.microsoft.com/office/drawing/2014/main" id="{D623C8CB-D006-2AF2-DF37-08254005FBC6}"/>
              </a:ext>
            </a:extLst>
          </p:cNvPr>
          <p:cNvSpPr>
            <a:spLocks noGrp="1"/>
          </p:cNvSpPr>
          <p:nvPr>
            <p:ph type="title" hasCustomPrompt="1"/>
          </p:nvPr>
        </p:nvSpPr>
        <p:spPr>
          <a:xfrm>
            <a:off x="588965" y="620713"/>
            <a:ext cx="4602877" cy="1008061"/>
          </a:xfrm>
        </p:spPr>
        <p:txBody>
          <a:bodyPr/>
          <a:lstStyle>
            <a:lvl1pPr>
              <a:defRPr b="1">
                <a:solidFill>
                  <a:schemeClr val="bg1"/>
                </a:solidFill>
              </a:defRPr>
            </a:lvl1pPr>
          </a:lstStyle>
          <a:p>
            <a:r>
              <a:rPr lang="da-DK" dirty="0"/>
              <a:t>Klik for at tilføje overskrift</a:t>
            </a:r>
          </a:p>
        </p:txBody>
      </p:sp>
    </p:spTree>
    <p:extLst>
      <p:ext uri="{BB962C8B-B14F-4D97-AF65-F5344CB8AC3E}">
        <p14:creationId xmlns:p14="http://schemas.microsoft.com/office/powerpoint/2010/main" val="2905714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t billede med tekst højre">
    <p:bg>
      <p:bgPr>
        <a:solidFill>
          <a:schemeClr val="accent1"/>
        </a:solidFill>
        <a:effectLst/>
      </p:bgPr>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rot="20891566">
            <a:off x="1018941" y="1976793"/>
            <a:ext cx="3832754" cy="3749640"/>
          </a:xfrm>
          <a:solidFill>
            <a:schemeClr val="tx1">
              <a:lumMod val="65000"/>
            </a:schemeClr>
          </a:solidFill>
          <a:ln w="146050" cap="flat">
            <a:solidFill>
              <a:schemeClr val="tx1"/>
            </a:solidFill>
            <a:miter lim="800000"/>
          </a:ln>
        </p:spPr>
        <p:txBody>
          <a:bodyPr lIns="0" tIns="1224000" rIns="0" anchor="ctr" anchorCtr="1"/>
          <a:lstStyle>
            <a:lvl1pPr marL="0" indent="0" algn="ctr">
              <a:buNone/>
              <a:defRPr sz="240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5" y="620712"/>
            <a:ext cx="11012486" cy="865187"/>
          </a:xfrm>
        </p:spPr>
        <p:txBody>
          <a:bodyPr/>
          <a:lstStyle>
            <a:lvl1pPr>
              <a:defRPr b="1">
                <a:solidFill>
                  <a:schemeClr val="tx1"/>
                </a:solidFill>
              </a:defRPr>
            </a:lvl1pPr>
          </a:lstStyle>
          <a:p>
            <a:pPr lvl="0"/>
            <a:r>
              <a:rPr lang="da-DK" dirty="0"/>
              <a:t>Klik for at tilføje overskrift</a:t>
            </a:r>
          </a:p>
        </p:txBody>
      </p:sp>
      <p:sp>
        <p:nvSpPr>
          <p:cNvPr id="3" name="Pladsholder til indhold 2"/>
          <p:cNvSpPr>
            <a:spLocks noGrp="1"/>
          </p:cNvSpPr>
          <p:nvPr>
            <p:ph sz="half" idx="1" hasCustomPrompt="1"/>
          </p:nvPr>
        </p:nvSpPr>
        <p:spPr>
          <a:xfrm>
            <a:off x="5783580" y="2097067"/>
            <a:ext cx="5817869" cy="4205308"/>
          </a:xfrm>
        </p:spPr>
        <p:txBody>
          <a:bodyPr vert="horz" lIns="0" tIns="0" rIns="0" bIns="0" rtlCol="0">
            <a:noAutofit/>
          </a:bodyPr>
          <a:lstStyle>
            <a:lvl1pPr>
              <a:defRPr lang="da-DK" sz="3600" b="1" dirty="0" smtClean="0">
                <a:solidFill>
                  <a:schemeClr val="tx1"/>
                </a:solidFill>
              </a:defRPr>
            </a:lvl1pPr>
            <a:lvl2pPr>
              <a:defRPr lang="da-DK" sz="3200" b="1" dirty="0" smtClean="0">
                <a:solidFill>
                  <a:schemeClr val="tx1"/>
                </a:solidFill>
              </a:defRPr>
            </a:lvl2pPr>
            <a:lvl3pPr>
              <a:defRPr lang="da-DK" sz="2400" b="1" dirty="0" smtClean="0">
                <a:solidFill>
                  <a:schemeClr val="tx1"/>
                </a:solidFill>
              </a:defRPr>
            </a:lvl3pPr>
            <a:lvl4pPr>
              <a:defRPr lang="da-DK" b="1" dirty="0" smtClean="0">
                <a:solidFill>
                  <a:schemeClr val="tx1"/>
                </a:solidFill>
              </a:defRPr>
            </a:lvl4pPr>
            <a:lvl5pPr>
              <a:defRPr lang="da-DK" b="1" dirty="0">
                <a:solidFill>
                  <a:schemeClr val="tx1"/>
                </a:solidFill>
              </a:defRPr>
            </a:lvl5pPr>
            <a:lvl6pPr>
              <a:defRPr b="1">
                <a:solidFill>
                  <a:schemeClr val="tx1"/>
                </a:solidFill>
              </a:defRPr>
            </a:lvl6pPr>
            <a:lvl7pPr>
              <a:defRPr b="1">
                <a:solidFill>
                  <a:schemeClr val="tx1"/>
                </a:solidFill>
              </a:defRPr>
            </a:lvl7pPr>
            <a:lvl8pPr>
              <a:defRPr b="1">
                <a:solidFill>
                  <a:schemeClr val="tx1"/>
                </a:solidFill>
              </a:defRPr>
            </a:lvl8pPr>
            <a:lvl9pPr>
              <a:defRPr b="1">
                <a:solidFill>
                  <a:schemeClr val="tx1"/>
                </a:solidFill>
              </a:defRPr>
            </a:lvl9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F2C56D48-5B3F-4C59-A9D8-68D0A39D6CD2}"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296096868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t billede med tekst venstre">
    <p:bg>
      <p:bgPr>
        <a:solidFill>
          <a:schemeClr val="accent1"/>
        </a:solidFill>
        <a:effectLst/>
      </p:bgPr>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rot="496878">
            <a:off x="6504534" y="1615672"/>
            <a:ext cx="4653097" cy="4640373"/>
          </a:xfrm>
          <a:solidFill>
            <a:schemeClr val="bg1">
              <a:lumMod val="65000"/>
            </a:schemeClr>
          </a:solidFill>
          <a:ln w="146050" cap="flat">
            <a:solidFill>
              <a:schemeClr val="bg1"/>
            </a:solidFill>
            <a:miter lim="800000"/>
          </a:ln>
        </p:spPr>
        <p:txBody>
          <a:bodyPr lIns="0" tIns="1188000" rIns="0" anchor="ctr" anchorCtr="1"/>
          <a:lstStyle>
            <a:lvl1pPr marL="0" indent="0" algn="ctr">
              <a:buNone/>
              <a:defRPr sz="2400" b="0" baseline="0">
                <a:solidFill>
                  <a:schemeClr val="bg1"/>
                </a:solidFill>
                <a:sym typeface="Wingdings" panose="05000000000000000000" pitchFamily="2" charset="2"/>
              </a:defRPr>
            </a:lvl1pPr>
          </a:lstStyle>
          <a:p>
            <a:r>
              <a:rPr lang="da-DK" dirty="0"/>
              <a:t>Klik på ikonet, hvis du vil indsætte et billede </a:t>
            </a:r>
          </a:p>
        </p:txBody>
      </p:sp>
      <p:sp>
        <p:nvSpPr>
          <p:cNvPr id="5" name="Pladsholder til dato 4"/>
          <p:cNvSpPr>
            <a:spLocks noGrp="1"/>
          </p:cNvSpPr>
          <p:nvPr>
            <p:ph type="dt" sz="half" idx="10"/>
          </p:nvPr>
        </p:nvSpPr>
        <p:spPr/>
        <p:txBody>
          <a:bodyPr/>
          <a:lstStyle/>
          <a:p>
            <a:fld id="{3015CAA0-42C1-41A7-86CE-BA2D8D2C2EF0}"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9" name="Titel 1">
            <a:extLst>
              <a:ext uri="{FF2B5EF4-FFF2-40B4-BE49-F238E27FC236}">
                <a16:creationId xmlns:a16="http://schemas.microsoft.com/office/drawing/2014/main" id="{44AE573B-1000-D841-B8B4-F927523899D7}"/>
              </a:ext>
            </a:extLst>
          </p:cNvPr>
          <p:cNvSpPr>
            <a:spLocks noGrp="1"/>
          </p:cNvSpPr>
          <p:nvPr>
            <p:ph type="title" hasCustomPrompt="1"/>
          </p:nvPr>
        </p:nvSpPr>
        <p:spPr>
          <a:xfrm>
            <a:off x="588965" y="620712"/>
            <a:ext cx="11012486" cy="865187"/>
          </a:xfrm>
        </p:spPr>
        <p:txBody>
          <a:bodyPr/>
          <a:lstStyle>
            <a:lvl1pPr>
              <a:defRPr b="1">
                <a:solidFill>
                  <a:schemeClr val="bg1"/>
                </a:solidFill>
              </a:defRPr>
            </a:lvl1pPr>
          </a:lstStyle>
          <a:p>
            <a:pPr lvl="0"/>
            <a:r>
              <a:rPr lang="da-DK" dirty="0"/>
              <a:t>Klik for at tilføje overskrift</a:t>
            </a:r>
          </a:p>
        </p:txBody>
      </p:sp>
      <p:sp>
        <p:nvSpPr>
          <p:cNvPr id="11" name="Pladsholder til indhold 2">
            <a:extLst>
              <a:ext uri="{FF2B5EF4-FFF2-40B4-BE49-F238E27FC236}">
                <a16:creationId xmlns:a16="http://schemas.microsoft.com/office/drawing/2014/main" id="{9B691B69-65AA-9748-80BF-996C89344BB5}"/>
              </a:ext>
            </a:extLst>
          </p:cNvPr>
          <p:cNvSpPr>
            <a:spLocks noGrp="1"/>
          </p:cNvSpPr>
          <p:nvPr>
            <p:ph sz="half" idx="1" hasCustomPrompt="1"/>
          </p:nvPr>
        </p:nvSpPr>
        <p:spPr>
          <a:xfrm>
            <a:off x="588963" y="2097067"/>
            <a:ext cx="5818682" cy="4205308"/>
          </a:xfrm>
        </p:spPr>
        <p:txBody>
          <a:bodyPr vert="horz" lIns="0" tIns="0" rIns="0" bIns="0" rtlCol="0">
            <a:noAutofit/>
          </a:bodyPr>
          <a:lstStyle>
            <a:lvl1pPr>
              <a:defRPr lang="da-DK" sz="3600" b="1" dirty="0" smtClean="0">
                <a:solidFill>
                  <a:schemeClr val="bg1"/>
                </a:solidFill>
              </a:defRPr>
            </a:lvl1pPr>
            <a:lvl2pPr>
              <a:defRPr lang="da-DK" sz="3200" b="1" dirty="0" smtClean="0">
                <a:solidFill>
                  <a:schemeClr val="bg1"/>
                </a:solidFill>
              </a:defRPr>
            </a:lvl2pPr>
            <a:lvl3pPr>
              <a:defRPr lang="da-DK" sz="2400" b="1" dirty="0" smtClean="0">
                <a:solidFill>
                  <a:schemeClr val="bg1"/>
                </a:solidFill>
              </a:defRPr>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Tree>
    <p:extLst>
      <p:ext uri="{BB962C8B-B14F-4D97-AF65-F5344CB8AC3E}">
        <p14:creationId xmlns:p14="http://schemas.microsoft.com/office/powerpoint/2010/main" val="1441065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og billede A">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1" y="331200"/>
            <a:ext cx="12191999" cy="6526800"/>
          </a:xfrm>
          <a:solidFill>
            <a:schemeClr val="tx1">
              <a:lumMod val="75000"/>
            </a:schemeClr>
          </a:solidFill>
        </p:spPr>
        <p:txBody>
          <a:bodyPr lIns="0" tIns="1080000" rIns="0" anchor="ctr" anchorCtr="0"/>
          <a:lstStyle>
            <a:lvl1pPr marL="0" indent="0" algn="ctr">
              <a:buNone/>
              <a:defRPr sz="2400" b="0" i="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5" y="756000"/>
            <a:ext cx="6822000" cy="1804492"/>
          </a:xfrm>
          <a:solidFill>
            <a:schemeClr val="accent1">
              <a:alpha val="99950"/>
            </a:schemeClr>
          </a:solidFill>
        </p:spPr>
        <p:txBody>
          <a:bodyPr wrap="square" lIns="252000" tIns="216000" rIns="252000" bIns="108000">
            <a:spAutoFit/>
          </a:bodyPr>
          <a:lstStyle>
            <a:lvl1pPr>
              <a:spcAft>
                <a:spcPts val="600"/>
              </a:spcAft>
              <a:defRPr sz="4800" b="1" spc="0" baseline="0">
                <a:solidFill>
                  <a:schemeClr val="tx1"/>
                </a:solidFill>
              </a:defRPr>
            </a:lvl1pPr>
          </a:lstStyle>
          <a:p>
            <a:r>
              <a:rPr lang="da-DK" dirty="0"/>
              <a:t>Klik for at tilføje tekst...</a:t>
            </a:r>
          </a:p>
        </p:txBody>
      </p:sp>
      <p:sp>
        <p:nvSpPr>
          <p:cNvPr id="5" name="Pladsholder til dato 4"/>
          <p:cNvSpPr>
            <a:spLocks noGrp="1"/>
          </p:cNvSpPr>
          <p:nvPr>
            <p:ph type="dt" sz="half" idx="10"/>
          </p:nvPr>
        </p:nvSpPr>
        <p:spPr/>
        <p:txBody>
          <a:bodyPr/>
          <a:lstStyle/>
          <a:p>
            <a:fld id="{CAEB073E-A784-466B-98E2-8BDE3F08A73A}"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3" name="TextBox 2">
            <a:extLst>
              <a:ext uri="{FF2B5EF4-FFF2-40B4-BE49-F238E27FC236}">
                <a16:creationId xmlns:a16="http://schemas.microsoft.com/office/drawing/2014/main" id="{658277BB-5254-1D84-EA0B-F5AF633F0933}"/>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131748589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og billede B">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2628000" rIns="0" anchor="t" anchorCtr="0"/>
          <a:lstStyle>
            <a:lvl1pPr marL="0" indent="0" algn="ctr">
              <a:buNone/>
              <a:defRPr sz="2400" b="0" i="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1" y="4962214"/>
            <a:ext cx="4173870" cy="1340161"/>
          </a:xfrm>
          <a:solidFill>
            <a:schemeClr val="accent3">
              <a:alpha val="99950"/>
            </a:schemeClr>
          </a:solidFill>
        </p:spPr>
        <p:txBody>
          <a:bodyPr wrap="square" lIns="252000" tIns="108000" rIns="252000" bIns="0" anchor="t" anchorCtr="0">
            <a:spAutoFit/>
          </a:bodyPr>
          <a:lstStyle>
            <a:lvl1pPr>
              <a:defRPr sz="4000" b="1" spc="0" baseline="0">
                <a:solidFill>
                  <a:schemeClr val="tx1"/>
                </a:solidFill>
              </a:defRPr>
            </a:lvl1pPr>
          </a:lstStyle>
          <a:p>
            <a:r>
              <a:rPr lang="da-DK" dirty="0"/>
              <a:t>Klik for at tilføje tekst...</a:t>
            </a:r>
          </a:p>
        </p:txBody>
      </p:sp>
      <p:sp>
        <p:nvSpPr>
          <p:cNvPr id="5" name="Pladsholder til dato 4"/>
          <p:cNvSpPr>
            <a:spLocks noGrp="1"/>
          </p:cNvSpPr>
          <p:nvPr>
            <p:ph type="dt" sz="half" idx="10"/>
          </p:nvPr>
        </p:nvSpPr>
        <p:spPr/>
        <p:txBody>
          <a:bodyPr/>
          <a:lstStyle/>
          <a:p>
            <a:fld id="{2ABA92E9-ED6E-4E2D-9447-0E7DB3FDA12F}"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4" name="TextBox 3">
            <a:extLst>
              <a:ext uri="{FF2B5EF4-FFF2-40B4-BE49-F238E27FC236}">
                <a16:creationId xmlns:a16="http://schemas.microsoft.com/office/drawing/2014/main" id="{E0EDB20F-CD30-3447-301A-903E5BC5BED1}"/>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320044543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og billede C">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2628000" rIns="0" anchor="t" anchorCtr="0"/>
          <a:lstStyle>
            <a:lvl1pPr marL="0" indent="0" algn="ctr">
              <a:buNone/>
              <a:defRPr sz="2400" b="0" i="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4779450" y="4497883"/>
            <a:ext cx="6822000" cy="1804492"/>
          </a:xfrm>
          <a:solidFill>
            <a:schemeClr val="bg1">
              <a:alpha val="99950"/>
            </a:schemeClr>
          </a:solidFill>
        </p:spPr>
        <p:txBody>
          <a:bodyPr wrap="square" lIns="252000" tIns="216000" rIns="252000" bIns="108000">
            <a:spAutoFit/>
          </a:bodyPr>
          <a:lstStyle>
            <a:lvl1pPr>
              <a:defRPr sz="4800" b="1" spc="0" baseline="0">
                <a:solidFill>
                  <a:schemeClr val="tx1"/>
                </a:solidFill>
              </a:defRPr>
            </a:lvl1pPr>
          </a:lstStyle>
          <a:p>
            <a:r>
              <a:rPr lang="da-DK" dirty="0"/>
              <a:t>Klik for at tilføje tekst...</a:t>
            </a:r>
          </a:p>
        </p:txBody>
      </p:sp>
      <p:sp>
        <p:nvSpPr>
          <p:cNvPr id="5" name="Pladsholder til dato 4"/>
          <p:cNvSpPr>
            <a:spLocks noGrp="1"/>
          </p:cNvSpPr>
          <p:nvPr>
            <p:ph type="dt" sz="half" idx="10"/>
          </p:nvPr>
        </p:nvSpPr>
        <p:spPr/>
        <p:txBody>
          <a:bodyPr/>
          <a:lstStyle/>
          <a:p>
            <a:fld id="{BFDD7C1D-A477-4C13-845F-4C5AC4DEDF20}"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3" name="TextBox 2">
            <a:extLst>
              <a:ext uri="{FF2B5EF4-FFF2-40B4-BE49-F238E27FC236}">
                <a16:creationId xmlns:a16="http://schemas.microsoft.com/office/drawing/2014/main" id="{F315C28F-4EA0-040C-C6B4-A14FC010CCCE}"/>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202118592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og billede D">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1080000" rIns="0" anchor="ctr" anchorCtr="0"/>
          <a:lstStyle>
            <a:lvl1pPr marL="0" indent="0" algn="ctr">
              <a:buNone/>
              <a:defRPr sz="2400" b="0" i="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3" y="1017402"/>
            <a:ext cx="11012487" cy="917513"/>
          </a:xfrm>
          <a:solidFill>
            <a:schemeClr val="bg2">
              <a:alpha val="99950"/>
            </a:schemeClr>
          </a:solidFill>
        </p:spPr>
        <p:txBody>
          <a:bodyPr wrap="square" lIns="180000" tIns="180000" rIns="180000" bIns="180000">
            <a:spAutoFit/>
          </a:bodyPr>
          <a:lstStyle>
            <a:lvl1pPr>
              <a:defRPr sz="3600" b="1" spc="0" baseline="0">
                <a:solidFill>
                  <a:schemeClr val="tx1"/>
                </a:solidFill>
              </a:defRPr>
            </a:lvl1pPr>
          </a:lstStyle>
          <a:p>
            <a:r>
              <a:rPr lang="da-DK" dirty="0"/>
              <a:t>Klik for at tilføje tekst...</a:t>
            </a:r>
          </a:p>
        </p:txBody>
      </p:sp>
      <p:sp>
        <p:nvSpPr>
          <p:cNvPr id="5" name="Pladsholder til dato 4"/>
          <p:cNvSpPr>
            <a:spLocks noGrp="1"/>
          </p:cNvSpPr>
          <p:nvPr>
            <p:ph type="dt" sz="half" idx="10"/>
          </p:nvPr>
        </p:nvSpPr>
        <p:spPr/>
        <p:txBody>
          <a:bodyPr/>
          <a:lstStyle/>
          <a:p>
            <a:fld id="{AD0B22DB-13B5-430F-8C6F-F11F20BF0D18}"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3" name="TextBox 2">
            <a:extLst>
              <a:ext uri="{FF2B5EF4-FFF2-40B4-BE49-F238E27FC236}">
                <a16:creationId xmlns:a16="http://schemas.microsoft.com/office/drawing/2014/main" id="{FAB58AF7-9740-8AD8-0C21-42A01D828328}"/>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171716925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og billede E">
    <p:bg>
      <p:bgRef idx="1001">
        <a:schemeClr val="bg1"/>
      </p:bgRef>
    </p:bg>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0" y="331200"/>
            <a:ext cx="12191999" cy="6526800"/>
          </a:xfrm>
          <a:solidFill>
            <a:schemeClr val="tx1">
              <a:lumMod val="75000"/>
            </a:schemeClr>
          </a:solidFill>
        </p:spPr>
        <p:txBody>
          <a:bodyPr lIns="0" tIns="2628000" rIns="0" anchor="t" anchorCtr="0"/>
          <a:lstStyle>
            <a:lvl1pPr marL="0" indent="0" algn="ctr">
              <a:buNone/>
              <a:defRPr sz="2400" b="0" i="0" baseline="0">
                <a:solidFill>
                  <a:schemeClr val="tx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3" y="4161995"/>
            <a:ext cx="11012487" cy="2140380"/>
          </a:xfrm>
          <a:solidFill>
            <a:schemeClr val="bg1">
              <a:alpha val="46000"/>
            </a:schemeClr>
          </a:solidFill>
        </p:spPr>
        <p:txBody>
          <a:bodyPr wrap="square" lIns="252000" tIns="108000" rIns="252000" bIns="0">
            <a:spAutoFit/>
          </a:bodyPr>
          <a:lstStyle>
            <a:lvl1pPr algn="ctr">
              <a:defRPr sz="6600" b="1" cap="all" spc="0" baseline="0">
                <a:solidFill>
                  <a:schemeClr val="tx1"/>
                </a:solidFill>
              </a:defRPr>
            </a:lvl1pPr>
          </a:lstStyle>
          <a:p>
            <a:r>
              <a:rPr lang="da-DK" dirty="0"/>
              <a:t>Klik for at tilføje tekst...</a:t>
            </a:r>
          </a:p>
        </p:txBody>
      </p:sp>
      <p:sp>
        <p:nvSpPr>
          <p:cNvPr id="5" name="Pladsholder til dato 4"/>
          <p:cNvSpPr>
            <a:spLocks noGrp="1"/>
          </p:cNvSpPr>
          <p:nvPr>
            <p:ph type="dt" sz="half" idx="10"/>
          </p:nvPr>
        </p:nvSpPr>
        <p:spPr/>
        <p:txBody>
          <a:bodyPr/>
          <a:lstStyle/>
          <a:p>
            <a:fld id="{E66DEF25-ACCC-4F90-BF7A-77B4DDE7678A}"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
        <p:nvSpPr>
          <p:cNvPr id="4" name="TextBox 3">
            <a:extLst>
              <a:ext uri="{FF2B5EF4-FFF2-40B4-BE49-F238E27FC236}">
                <a16:creationId xmlns:a16="http://schemas.microsoft.com/office/drawing/2014/main" id="{F31727BB-AC18-C435-CD32-52483CA4B110}"/>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bg1"/>
                </a:solidFill>
                <a:latin typeface="Microsoft New Tai Lue"/>
              </a:rPr>
              <a:t>Fremhæv ord </a:t>
            </a:r>
            <a:r>
              <a:rPr lang="da-DK" sz="1400" b="0" dirty="0">
                <a:solidFill>
                  <a:schemeClr val="bg1"/>
                </a:solidFill>
                <a:latin typeface="Microsoft New Tai Lue"/>
              </a:rPr>
              <a:t>i overskrift ved at bruge </a:t>
            </a:r>
            <a:r>
              <a:rPr lang="da-DK" sz="1400" b="1" dirty="0">
                <a:solidFill>
                  <a:schemeClr val="bg1"/>
                </a:solidFill>
                <a:latin typeface="Microsoft New Tai Lue"/>
              </a:rPr>
              <a:t>fed skrift</a:t>
            </a:r>
            <a:endParaRPr lang="da-DK" sz="1400" b="0" dirty="0">
              <a:solidFill>
                <a:schemeClr val="bg1"/>
              </a:solidFill>
              <a:latin typeface="Microsoft New Tai Lue"/>
            </a:endParaRPr>
          </a:p>
        </p:txBody>
      </p:sp>
    </p:spTree>
    <p:extLst>
      <p:ext uri="{BB962C8B-B14F-4D97-AF65-F5344CB8AC3E}">
        <p14:creationId xmlns:p14="http://schemas.microsoft.com/office/powerpoint/2010/main" val="57327972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ørgsmål &amp; kommentarer">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C9E8B2A5-1DCC-48EA-93B7-A2D65B200BE6}" type="datetime1">
              <a:rPr lang="da-DK" smtClean="0"/>
              <a:t>17-01-2025</a:t>
            </a:fld>
            <a:endParaRPr lang="da-DK" dirty="0"/>
          </a:p>
        </p:txBody>
      </p:sp>
      <p:sp>
        <p:nvSpPr>
          <p:cNvPr id="7" name="?">
            <a:extLst>
              <a:ext uri="{FF2B5EF4-FFF2-40B4-BE49-F238E27FC236}">
                <a16:creationId xmlns:a16="http://schemas.microsoft.com/office/drawing/2014/main" id="{C9382B17-B390-C8C0-F5F8-7665434C718C}"/>
              </a:ext>
            </a:extLst>
          </p:cNvPr>
          <p:cNvSpPr/>
          <p:nvPr userDrawn="1"/>
        </p:nvSpPr>
        <p:spPr>
          <a:xfrm>
            <a:off x="3642413" y="900524"/>
            <a:ext cx="4787900" cy="5558804"/>
          </a:xfrm>
          <a:prstGeom prst="rect">
            <a:avLst/>
          </a:prstGeom>
        </p:spPr>
        <p:txBody>
          <a:bodyPr wrap="square" rtlCol="0" anchor="t" anchorCtr="0">
            <a:noAutofit/>
          </a:bodyPr>
          <a:lstStyle/>
          <a:p>
            <a:pPr algn="ctr">
              <a:lnSpc>
                <a:spcPct val="83000"/>
              </a:lnSpc>
            </a:pPr>
            <a:r>
              <a:rPr lang="da-DK" sz="59500" b="1" dirty="0">
                <a:solidFill>
                  <a:schemeClr val="tx1">
                    <a:alpha val="14559"/>
                  </a:schemeClr>
                </a:solidFill>
              </a:rPr>
              <a:t>?</a:t>
            </a:r>
          </a:p>
        </p:txBody>
      </p:sp>
      <p:sp>
        <p:nvSpPr>
          <p:cNvPr id="3" name="Title 2">
            <a:extLst>
              <a:ext uri="{FF2B5EF4-FFF2-40B4-BE49-F238E27FC236}">
                <a16:creationId xmlns:a16="http://schemas.microsoft.com/office/drawing/2014/main" id="{2E0714F6-6F11-9826-9767-37567B1EC5DC}"/>
              </a:ext>
            </a:extLst>
          </p:cNvPr>
          <p:cNvSpPr>
            <a:spLocks noGrp="1"/>
          </p:cNvSpPr>
          <p:nvPr>
            <p:ph type="title" hasCustomPrompt="1"/>
          </p:nvPr>
        </p:nvSpPr>
        <p:spPr>
          <a:xfrm>
            <a:off x="2139732" y="1628776"/>
            <a:ext cx="9461718" cy="3999626"/>
          </a:xfrm>
        </p:spPr>
        <p:txBody>
          <a:bodyPr anchor="ctr" anchorCtr="0"/>
          <a:lstStyle>
            <a:lvl1pPr>
              <a:lnSpc>
                <a:spcPct val="83000"/>
              </a:lnSpc>
              <a:defRPr sz="9600" b="1">
                <a:solidFill>
                  <a:schemeClr val="bg1"/>
                </a:solidFill>
              </a:defRPr>
            </a:lvl1pPr>
          </a:lstStyle>
          <a:p>
            <a:r>
              <a:rPr lang="da-DK" dirty="0"/>
              <a:t>Klik for at tilføje tekst...</a:t>
            </a:r>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
        <p:nvSpPr>
          <p:cNvPr id="2" name="TextBox 1">
            <a:extLst>
              <a:ext uri="{FF2B5EF4-FFF2-40B4-BE49-F238E27FC236}">
                <a16:creationId xmlns:a16="http://schemas.microsoft.com/office/drawing/2014/main" id="{01861DB2-11FB-99E1-B80B-1463133B9A24}"/>
              </a:ext>
            </a:extLst>
          </p:cNvPr>
          <p:cNvSpPr txBox="1"/>
          <p:nvPr userDrawn="1"/>
        </p:nvSpPr>
        <p:spPr>
          <a:xfrm>
            <a:off x="588964" y="-375558"/>
            <a:ext cx="11012486" cy="306335"/>
          </a:xfrm>
          <a:prstGeom prst="rect">
            <a:avLst/>
          </a:prstGeom>
        </p:spPr>
        <p:txBody>
          <a:bodyPr vert="horz" wrap="square" lIns="0" tIns="0" rIns="0" bIns="0" rtlCol="0" anchor="b" anchorCtr="0">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da-DK" sz="1400" b="1" dirty="0">
                <a:solidFill>
                  <a:schemeClr val="tx1"/>
                </a:solidFill>
                <a:latin typeface="Microsoft New Tai Lue"/>
              </a:rPr>
              <a:t>Fremhæv ord </a:t>
            </a:r>
            <a:r>
              <a:rPr lang="da-DK" sz="1400" b="0" dirty="0">
                <a:solidFill>
                  <a:schemeClr val="tx1"/>
                </a:solidFill>
                <a:latin typeface="Microsoft New Tai Lue"/>
              </a:rPr>
              <a:t>i overskrift ved at bruge </a:t>
            </a:r>
            <a:r>
              <a:rPr lang="da-DK" sz="1400" b="1" dirty="0">
                <a:solidFill>
                  <a:schemeClr val="tx1"/>
                </a:solidFill>
                <a:latin typeface="Microsoft New Tai Lue"/>
              </a:rPr>
              <a:t>fed skrift</a:t>
            </a:r>
            <a:endParaRPr lang="da-DK" sz="1400" b="0" dirty="0">
              <a:solidFill>
                <a:schemeClr val="tx1"/>
              </a:solidFill>
              <a:latin typeface="Microsoft New Tai Lue"/>
            </a:endParaRPr>
          </a:p>
        </p:txBody>
      </p:sp>
    </p:spTree>
    <p:extLst>
      <p:ext uri="{BB962C8B-B14F-4D97-AF65-F5344CB8AC3E}">
        <p14:creationId xmlns:p14="http://schemas.microsoft.com/office/powerpoint/2010/main" val="302728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højre">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1080000" tIns="360000" rIns="6408000" anchor="ctr" anchorCtr="0"/>
          <a:lstStyle>
            <a:lvl1pPr marL="0" indent="0" algn="r">
              <a:buNone/>
              <a:defRPr sz="2400" b="1" i="0" baseline="0">
                <a:solidFill>
                  <a:schemeClr val="bg1"/>
                </a:solidFill>
                <a:sym typeface="Wingdings" panose="05000000000000000000" pitchFamily="2" charset="2"/>
              </a:defRPr>
            </a:lvl1pPr>
          </a:lstStyle>
          <a:p>
            <a:r>
              <a:rPr lang="da-DK" dirty="0"/>
              <a:t>Klik på ikonet, hvis du vil indsætte et billede  </a:t>
            </a:r>
          </a:p>
        </p:txBody>
      </p:sp>
      <p:sp>
        <p:nvSpPr>
          <p:cNvPr id="22" name="Titel 2"/>
          <p:cNvSpPr>
            <a:spLocks noGrp="1"/>
          </p:cNvSpPr>
          <p:nvPr>
            <p:ph type="ctrTitle"/>
          </p:nvPr>
        </p:nvSpPr>
        <p:spPr>
          <a:xfrm>
            <a:off x="6243638" y="2271092"/>
            <a:ext cx="5948362"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US" smtClean="0"/>
              <a:t>Click to edit Master title style</a:t>
            </a:r>
            <a:endParaRPr lang="da-DK" dirty="0"/>
          </a:p>
        </p:txBody>
      </p:sp>
      <p:sp>
        <p:nvSpPr>
          <p:cNvPr id="10" name="Titel 1"/>
          <p:cNvSpPr>
            <a:spLocks noGrp="1"/>
          </p:cNvSpPr>
          <p:nvPr>
            <p:ph type="body" sz="quarter" idx="15" hasCustomPrompt="1"/>
          </p:nvPr>
        </p:nvSpPr>
        <p:spPr>
          <a:xfrm>
            <a:off x="6622258" y="2610941"/>
            <a:ext cx="4962920" cy="1109335"/>
          </a:xfrm>
        </p:spPr>
        <p:txBody>
          <a:bodyPr rIns="0">
            <a:noAutofit/>
          </a:bodyPr>
          <a:lstStyle>
            <a:lvl1pPr marL="0" indent="0">
              <a:lnSpc>
                <a:spcPct val="100000"/>
              </a:lnSpc>
              <a:spcBef>
                <a:spcPts val="0"/>
              </a:spcBef>
              <a:buNone/>
              <a:defRPr sz="3600" b="0" i="0" baseline="0">
                <a:solidFill>
                  <a:schemeClr val="accent1"/>
                </a:solidFill>
                <a:latin typeface="+mj-lt"/>
              </a:defRPr>
            </a:lvl1pPr>
          </a:lstStyle>
          <a:p>
            <a:pPr lvl="0"/>
            <a:r>
              <a:rPr lang="da-DK" dirty="0"/>
              <a:t>Klik for at tilføje titel</a:t>
            </a:r>
          </a:p>
        </p:txBody>
      </p:sp>
      <p:sp>
        <p:nvSpPr>
          <p:cNvPr id="9" name="Pladsholder til tekst 14"/>
          <p:cNvSpPr>
            <a:spLocks noGrp="1"/>
          </p:cNvSpPr>
          <p:nvPr>
            <p:ph type="body" sz="quarter" idx="13" hasCustomPrompt="1"/>
          </p:nvPr>
        </p:nvSpPr>
        <p:spPr>
          <a:xfrm>
            <a:off x="6622257" y="4053600"/>
            <a:ext cx="4979193" cy="899766"/>
          </a:xfrm>
        </p:spPr>
        <p:txBody>
          <a:bodyPr rIns="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lvl1pPr>
          </a:lstStyle>
          <a:p>
            <a:pPr lvl="0"/>
            <a:r>
              <a:rPr lang="da-DK" dirty="0"/>
              <a:t>Navn på oplægsholder, KU-enhed, sted og dato</a:t>
            </a:r>
          </a:p>
        </p:txBody>
      </p:sp>
      <p:sp>
        <p:nvSpPr>
          <p:cNvPr id="4" name="Pladsholder til dato 3"/>
          <p:cNvSpPr>
            <a:spLocks noGrp="1"/>
          </p:cNvSpPr>
          <p:nvPr>
            <p:ph type="dt" sz="half" idx="10"/>
          </p:nvPr>
        </p:nvSpPr>
        <p:spPr>
          <a:xfrm>
            <a:off x="0" y="6858000"/>
            <a:ext cx="0" cy="0"/>
          </a:xfrm>
        </p:spPr>
        <p:txBody>
          <a:bodyPr/>
          <a:lstStyle>
            <a:lvl1pPr>
              <a:defRPr sz="100">
                <a:noFill/>
              </a:defRPr>
            </a:lvl1pPr>
          </a:lstStyle>
          <a:p>
            <a:fld id="{6E5195FB-CC23-4662-BC95-6C4057FF490E}" type="datetime1">
              <a:rPr lang="da-DK" smtClean="0"/>
              <a:t>17-01-2025</a:t>
            </a:fld>
            <a:endParaRPr lang="da-DK" dirty="0"/>
          </a:p>
        </p:txBody>
      </p:sp>
      <p:sp>
        <p:nvSpPr>
          <p:cNvPr id="5" name="Pladsholder til sidefod 4"/>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6" name="Pladsholder til slidenummer 5"/>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629679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8" name="Title 1"/>
          <p:cNvSpPr txBox="1">
            <a:spLocks/>
          </p:cNvSpPr>
          <p:nvPr userDrawn="1"/>
        </p:nvSpPr>
        <p:spPr>
          <a:xfrm>
            <a:off x="588964" y="613649"/>
            <a:ext cx="11012486" cy="879921"/>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da-DK" sz="3000" dirty="0">
                <a:solidFill>
                  <a:schemeClr val="tx1"/>
                </a:solidFill>
              </a:rPr>
              <a:t>Brugerguide</a:t>
            </a:r>
            <a:r>
              <a:rPr lang="da-DK" baseline="0" dirty="0">
                <a:solidFill>
                  <a:schemeClr val="tx1"/>
                </a:solidFill>
              </a:rPr>
              <a:t> </a:t>
            </a:r>
            <a:r>
              <a:rPr lang="da-DK" sz="1800" baseline="0" dirty="0">
                <a:solidFill>
                  <a:schemeClr val="tx1"/>
                </a:solidFill>
              </a:rPr>
              <a:t>– </a:t>
            </a:r>
            <a:r>
              <a:rPr lang="da-DK" sz="1800" dirty="0">
                <a:solidFill>
                  <a:schemeClr val="tx1"/>
                </a:solidFill>
              </a:rPr>
              <a:t>Slet, før du færdiggør din</a:t>
            </a:r>
            <a:r>
              <a:rPr lang="da-DK" sz="1800" baseline="0" dirty="0">
                <a:solidFill>
                  <a:schemeClr val="tx1"/>
                </a:solidFill>
              </a:rPr>
              <a:t> </a:t>
            </a:r>
            <a:r>
              <a:rPr lang="da-DK" sz="1800" dirty="0">
                <a:solidFill>
                  <a:schemeClr val="tx1"/>
                </a:solidFill>
              </a:rPr>
              <a:t>præsentation</a:t>
            </a:r>
          </a:p>
        </p:txBody>
      </p:sp>
      <p:sp>
        <p:nvSpPr>
          <p:cNvPr id="48" name="Text Box 48"/>
          <p:cNvSpPr txBox="1">
            <a:spLocks noChangeArrowheads="1"/>
          </p:cNvSpPr>
          <p:nvPr userDrawn="1"/>
        </p:nvSpPr>
        <p:spPr bwMode="auto">
          <a:xfrm>
            <a:off x="587376" y="1640495"/>
            <a:ext cx="1750290" cy="384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KU-skabeloner til PowerPoint</a:t>
            </a:r>
            <a:br>
              <a:rPr lang="da-DK" sz="1000" b="1" noProof="1">
                <a:solidFill>
                  <a:schemeClr val="tx1"/>
                </a:solidFill>
                <a:latin typeface="+mn-lt"/>
                <a:cs typeface="Arial" panose="020B0604020202020204" pitchFamily="34" charset="0"/>
              </a:rPr>
            </a:br>
            <a:r>
              <a:rPr lang="da-DK" sz="800" dirty="0">
                <a:effectLst/>
                <a:latin typeface="+mj-lt"/>
                <a:ea typeface="Calibri" panose="020F0502020204030204" pitchFamily="34" charset="0"/>
                <a:cs typeface="Times New Roman" panose="02020603050405020304" pitchFamily="18" charset="0"/>
              </a:rPr>
              <a:t>Når du åbner PowerPoint på din KU-pc, åbner en skabelon i 16:9-format og med dansk KU-logo.</a:t>
            </a:r>
          </a:p>
          <a:p>
            <a:pPr>
              <a:lnSpc>
                <a:spcPct val="115000"/>
              </a:lnSpc>
              <a:spcAft>
                <a:spcPts val="1000"/>
              </a:spcAft>
            </a:pPr>
            <a:r>
              <a:rPr lang="da-DK" sz="800" dirty="0">
                <a:effectLst/>
                <a:latin typeface="+mj-lt"/>
                <a:ea typeface="Calibri" panose="020F0502020204030204" pitchFamily="34" charset="0"/>
                <a:cs typeface="Times New Roman" panose="02020603050405020304" pitchFamily="18" charset="0"/>
              </a:rPr>
              <a:t>Når du klikker på KU-fanen i værktøjslinjen, kan du via knappen ”Vælg Skabelon” vælge mellem skabeloner</a:t>
            </a:r>
          </a:p>
          <a:p>
            <a:pPr marL="88900" lvl="0" indent="-88900">
              <a:lnSpc>
                <a:spcPct val="115000"/>
              </a:lnSpc>
              <a:spcAft>
                <a:spcPts val="0"/>
              </a:spcAft>
              <a:buFont typeface="Arial" panose="020B0604020202020204" pitchFamily="34" charset="0"/>
              <a:buChar char="•"/>
              <a:tabLst/>
            </a:pPr>
            <a:r>
              <a:rPr lang="da-DK" sz="800" dirty="0">
                <a:effectLst/>
                <a:latin typeface="+mj-lt"/>
                <a:ea typeface="Calibri" panose="020F0502020204030204" pitchFamily="34" charset="0"/>
                <a:cs typeface="Times New Roman" panose="02020603050405020304" pitchFamily="18" charset="0"/>
              </a:rPr>
              <a:t>på henholdsvis dansk og engelsk </a:t>
            </a:r>
          </a:p>
          <a:p>
            <a:pPr marL="88900" lvl="0" indent="-88900">
              <a:lnSpc>
                <a:spcPct val="115000"/>
              </a:lnSpc>
              <a:spcAft>
                <a:spcPts val="0"/>
              </a:spcAft>
              <a:buFont typeface="Arial" panose="020B0604020202020204" pitchFamily="34" charset="0"/>
              <a:buChar char="•"/>
              <a:tabLst/>
            </a:pPr>
            <a:r>
              <a:rPr lang="da-DK" sz="800" dirty="0">
                <a:effectLst/>
                <a:latin typeface="+mj-lt"/>
                <a:ea typeface="Calibri" panose="020F0502020204030204" pitchFamily="34" charset="0"/>
                <a:cs typeface="Times New Roman" panose="02020603050405020304" pitchFamily="18" charset="0"/>
              </a:rPr>
              <a:t>i ”fuld” eller ”lille” version (i den fulde version ser du et eksempel på hver diastype i venstrespalten)</a:t>
            </a:r>
          </a:p>
          <a:p>
            <a:pPr marL="88900" lvl="0" indent="-88900">
              <a:lnSpc>
                <a:spcPct val="115000"/>
              </a:lnSpc>
              <a:spcAft>
                <a:spcPts val="1000"/>
              </a:spcAft>
              <a:buFont typeface="Arial" panose="020B0604020202020204" pitchFamily="34" charset="0"/>
              <a:buChar char="•"/>
              <a:tabLst/>
            </a:pPr>
            <a:r>
              <a:rPr lang="da-DK" sz="800" dirty="0">
                <a:effectLst/>
                <a:latin typeface="+mj-lt"/>
                <a:ea typeface="Calibri" panose="020F0502020204030204" pitchFamily="34" charset="0"/>
                <a:cs typeface="Times New Roman" panose="02020603050405020304" pitchFamily="18" charset="0"/>
              </a:rPr>
              <a:t>samt en demopræsentation med indsat tekst på engelsk</a:t>
            </a:r>
          </a:p>
          <a:p>
            <a:pPr>
              <a:lnSpc>
                <a:spcPct val="115000"/>
              </a:lnSpc>
              <a:spcAft>
                <a:spcPts val="1000"/>
              </a:spcAft>
            </a:pPr>
            <a:r>
              <a:rPr lang="da-DK" sz="800" dirty="0">
                <a:effectLst/>
                <a:latin typeface="+mj-lt"/>
                <a:ea typeface="Calibri" panose="020F0502020204030204" pitchFamily="34" charset="0"/>
                <a:cs typeface="Times New Roman" panose="02020603050405020304" pitchFamily="18" charset="0"/>
              </a:rPr>
              <a:t>Hvis du bruger en ”fuld” version, skal du slette de dias, du ikke vil bruge.</a:t>
            </a:r>
            <a:br>
              <a:rPr lang="da-DK" sz="800" dirty="0">
                <a:effectLst/>
                <a:latin typeface="+mj-lt"/>
                <a:ea typeface="Calibri" panose="020F0502020204030204" pitchFamily="34" charset="0"/>
                <a:cs typeface="Times New Roman" panose="02020603050405020304" pitchFamily="18" charset="0"/>
              </a:rPr>
            </a:br>
            <a:r>
              <a:rPr lang="da-DK" sz="800" dirty="0">
                <a:effectLst/>
                <a:latin typeface="+mj-lt"/>
                <a:ea typeface="Calibri" panose="020F0502020204030204" pitchFamily="34" charset="0"/>
                <a:cs typeface="Times New Roman" panose="02020603050405020304" pitchFamily="18" charset="0"/>
              </a:rPr>
              <a:t/>
            </a:r>
            <a:br>
              <a:rPr lang="da-DK" sz="800" dirty="0">
                <a:effectLst/>
                <a:latin typeface="+mj-lt"/>
                <a:ea typeface="Calibri" panose="020F0502020204030204" pitchFamily="34" charset="0"/>
                <a:cs typeface="Times New Roman" panose="02020603050405020304" pitchFamily="18" charset="0"/>
              </a:rPr>
            </a:br>
            <a:r>
              <a:rPr lang="da-DK" sz="800" dirty="0">
                <a:effectLst/>
                <a:latin typeface="+mj-lt"/>
                <a:ea typeface="Calibri" panose="020F0502020204030204" pitchFamily="34" charset="0"/>
                <a:cs typeface="Times New Roman" panose="02020603050405020304" pitchFamily="18" charset="0"/>
              </a:rPr>
              <a:t>Mac-brugere m.fl. kan hente PowerPoint-skabelonerne på</a:t>
            </a:r>
            <a:r>
              <a:rPr lang="da-DK" sz="800" baseline="0" dirty="0">
                <a:effectLst/>
                <a:latin typeface="+mj-lt"/>
                <a:ea typeface="Calibri" panose="020F0502020204030204" pitchFamily="34" charset="0"/>
                <a:cs typeface="Times New Roman" panose="02020603050405020304" pitchFamily="18" charset="0"/>
              </a:rPr>
              <a:t> </a:t>
            </a:r>
            <a:r>
              <a:rPr lang="da-DK" sz="800" dirty="0">
                <a:solidFill>
                  <a:schemeClr val="accent4"/>
                </a:solidFill>
                <a:effectLst/>
                <a:latin typeface="+mj-lt"/>
                <a:ea typeface="Calibri" panose="020F0502020204030204" pitchFamily="34" charset="0"/>
                <a:cs typeface="Times New Roman" panose="02020603050405020304" pitchFamily="18" charset="0"/>
                <a:hlinkClick r:id="rId2"/>
              </a:rPr>
              <a:t>www.designguide.ku.dk/skabeloner/powerpoint/</a:t>
            </a:r>
            <a:br>
              <a:rPr lang="da-DK" sz="800" dirty="0">
                <a:solidFill>
                  <a:schemeClr val="accent4"/>
                </a:solidFill>
                <a:effectLst/>
                <a:latin typeface="+mj-lt"/>
                <a:ea typeface="Calibri" panose="020F0502020204030204" pitchFamily="34" charset="0"/>
                <a:cs typeface="Times New Roman" panose="02020603050405020304" pitchFamily="18" charset="0"/>
                <a:hlinkClick r:id="rId2"/>
              </a:rPr>
            </a:br>
            <a:r>
              <a:rPr lang="da-DK" sz="800" dirty="0">
                <a:solidFill>
                  <a:schemeClr val="accent4"/>
                </a:solidFill>
                <a:effectLst/>
                <a:latin typeface="+mj-lt"/>
                <a:ea typeface="Calibri" panose="020F0502020204030204" pitchFamily="34" charset="0"/>
                <a:cs typeface="Times New Roman" panose="02020603050405020304" pitchFamily="18" charset="0"/>
                <a:hlinkClick r:id="rId2"/>
              </a:rPr>
              <a:t>praesentationer/</a:t>
            </a:r>
            <a:endParaRPr lang="da-DK" sz="800" dirty="0">
              <a:solidFill>
                <a:schemeClr val="accent4"/>
              </a:solidFill>
              <a:effectLst/>
              <a:latin typeface="+mj-lt"/>
              <a:ea typeface="Calibri" panose="020F0502020204030204" pitchFamily="34" charset="0"/>
              <a:cs typeface="Times New Roman" panose="02020603050405020304" pitchFamily="18" charset="0"/>
            </a:endParaRPr>
          </a:p>
        </p:txBody>
      </p:sp>
      <p:sp>
        <p:nvSpPr>
          <p:cNvPr id="49" name="Text Box 48"/>
          <p:cNvSpPr txBox="1">
            <a:spLocks noChangeArrowheads="1"/>
          </p:cNvSpPr>
          <p:nvPr userDrawn="1"/>
        </p:nvSpPr>
        <p:spPr bwMode="auto">
          <a:xfrm>
            <a:off x="2576655" y="4237555"/>
            <a:ext cx="1755548" cy="17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Indsæt  din enheds navn (fx institut), sidenummer og dato</a:t>
            </a:r>
            <a:br>
              <a:rPr lang="da-DK" sz="1000" b="1" noProof="1">
                <a:solidFill>
                  <a:schemeClr val="tx1"/>
                </a:solidFill>
                <a:latin typeface="+mj-lt"/>
                <a:cs typeface="Arial" panose="020B0604020202020204" pitchFamily="34" charset="0"/>
              </a:rPr>
            </a:br>
            <a:r>
              <a:rPr lang="da-DK" sz="800" b="1" dirty="0">
                <a:effectLst/>
                <a:latin typeface="+mj-lt"/>
                <a:ea typeface="Calibri" panose="020F0502020204030204" pitchFamily="34" charset="0"/>
                <a:cs typeface="Times New Roman" panose="02020603050405020304" pitchFamily="18" charset="0"/>
              </a:rPr>
              <a:t>1. </a:t>
            </a:r>
            <a:r>
              <a:rPr lang="da-DK" sz="800" dirty="0">
                <a:effectLst/>
                <a:latin typeface="+mj-lt"/>
                <a:ea typeface="Calibri" panose="020F0502020204030204" pitchFamily="34" charset="0"/>
                <a:cs typeface="Times New Roman" panose="02020603050405020304" pitchFamily="18" charset="0"/>
              </a:rPr>
              <a:t>Vælg </a:t>
            </a:r>
            <a:r>
              <a:rPr lang="da-DK" sz="800" b="1" dirty="0">
                <a:effectLst/>
                <a:latin typeface="+mj-lt"/>
                <a:ea typeface="Calibri" panose="020F0502020204030204" pitchFamily="34" charset="0"/>
                <a:cs typeface="Times New Roman" panose="02020603050405020304" pitchFamily="18" charset="0"/>
              </a:rPr>
              <a:t>Indsæt </a:t>
            </a:r>
            <a:r>
              <a:rPr lang="da-DK" sz="800" dirty="0">
                <a:effectLst/>
                <a:latin typeface="+mj-lt"/>
                <a:ea typeface="Calibri" panose="020F0502020204030204" pitchFamily="34" charset="0"/>
                <a:cs typeface="Times New Roman" panose="02020603050405020304" pitchFamily="18" charset="0"/>
              </a:rPr>
              <a:t>i topmenuen </a:t>
            </a:r>
          </a:p>
          <a:p>
            <a:pPr>
              <a:lnSpc>
                <a:spcPct val="90000"/>
              </a:lnSpc>
              <a:spcAft>
                <a:spcPts val="1000"/>
              </a:spcAft>
            </a:pPr>
            <a:r>
              <a:rPr lang="da-DK" sz="800" b="1" dirty="0">
                <a:effectLst/>
                <a:latin typeface="+mj-lt"/>
                <a:ea typeface="Calibri" panose="020F0502020204030204" pitchFamily="34" charset="0"/>
                <a:cs typeface="Times New Roman" panose="02020603050405020304" pitchFamily="18" charset="0"/>
              </a:rPr>
              <a:t>2. </a:t>
            </a:r>
            <a:r>
              <a:rPr lang="da-DK" sz="800" dirty="0">
                <a:effectLst/>
                <a:latin typeface="+mj-lt"/>
                <a:ea typeface="Calibri" panose="020F0502020204030204" pitchFamily="34" charset="0"/>
                <a:cs typeface="Times New Roman" panose="02020603050405020304" pitchFamily="18" charset="0"/>
              </a:rPr>
              <a:t>Vælg </a:t>
            </a:r>
            <a:r>
              <a:rPr lang="da-DK" sz="800" b="1" dirty="0">
                <a:effectLst/>
                <a:latin typeface="+mj-lt"/>
                <a:ea typeface="Calibri" panose="020F0502020204030204" pitchFamily="34" charset="0"/>
                <a:cs typeface="Times New Roman" panose="02020603050405020304" pitchFamily="18" charset="0"/>
              </a:rPr>
              <a:t>Sidehoved og Sidefod</a:t>
            </a:r>
          </a:p>
          <a:p>
            <a:pPr>
              <a:lnSpc>
                <a:spcPct val="90000"/>
              </a:lnSpc>
              <a:spcAft>
                <a:spcPts val="1000"/>
              </a:spcAft>
            </a:pPr>
            <a:r>
              <a:rPr lang="da-DK" sz="800" b="1" dirty="0">
                <a:effectLst/>
                <a:latin typeface="+mj-lt"/>
                <a:ea typeface="Calibri" panose="020F0502020204030204" pitchFamily="34" charset="0"/>
                <a:cs typeface="Times New Roman" panose="02020603050405020304" pitchFamily="18" charset="0"/>
              </a:rPr>
              <a:t>3. </a:t>
            </a:r>
            <a:r>
              <a:rPr lang="da-DK" sz="800" dirty="0">
                <a:effectLst/>
                <a:latin typeface="+mj-lt"/>
                <a:ea typeface="Calibri" panose="020F0502020204030204" pitchFamily="34" charset="0"/>
                <a:cs typeface="Times New Roman" panose="02020603050405020304" pitchFamily="18" charset="0"/>
              </a:rPr>
              <a:t>Udfyld felterne</a:t>
            </a:r>
          </a:p>
          <a:p>
            <a:pPr>
              <a:lnSpc>
                <a:spcPct val="90000"/>
              </a:lnSpc>
              <a:spcAft>
                <a:spcPts val="1000"/>
              </a:spcAft>
            </a:pPr>
            <a:r>
              <a:rPr lang="da-DK" sz="800" dirty="0">
                <a:effectLst/>
                <a:latin typeface="+mj-lt"/>
                <a:ea typeface="Calibri" panose="020F0502020204030204" pitchFamily="34" charset="0"/>
                <a:cs typeface="Times New Roman" panose="02020603050405020304" pitchFamily="18" charset="0"/>
              </a:rPr>
              <a:t>4. Vælg </a:t>
            </a:r>
            <a:r>
              <a:rPr lang="da-DK" sz="800" b="1" dirty="0">
                <a:effectLst/>
                <a:latin typeface="+mj-lt"/>
                <a:ea typeface="Calibri" panose="020F0502020204030204" pitchFamily="34" charset="0"/>
                <a:cs typeface="Times New Roman" panose="02020603050405020304" pitchFamily="18" charset="0"/>
              </a:rPr>
              <a:t>Anvend på alle </a:t>
            </a:r>
            <a:r>
              <a:rPr lang="da-DK" sz="800" dirty="0">
                <a:effectLst/>
                <a:latin typeface="+mj-lt"/>
                <a:ea typeface="Calibri" panose="020F0502020204030204" pitchFamily="34" charset="0"/>
                <a:cs typeface="Times New Roman" panose="02020603050405020304" pitchFamily="18" charset="0"/>
              </a:rPr>
              <a:t>- eller </a:t>
            </a:r>
            <a:r>
              <a:rPr lang="da-DK" sz="800" b="1" dirty="0">
                <a:effectLst/>
                <a:latin typeface="+mj-lt"/>
                <a:ea typeface="Calibri" panose="020F0502020204030204" pitchFamily="34" charset="0"/>
                <a:cs typeface="Times New Roman" panose="02020603050405020304" pitchFamily="18" charset="0"/>
              </a:rPr>
              <a:t>Anvend</a:t>
            </a:r>
            <a:r>
              <a:rPr lang="da-DK" sz="800" dirty="0">
                <a:effectLst/>
                <a:latin typeface="+mj-lt"/>
                <a:ea typeface="Calibri" panose="020F0502020204030204" pitchFamily="34" charset="0"/>
                <a:cs typeface="Times New Roman" panose="02020603050405020304" pitchFamily="18" charset="0"/>
              </a:rPr>
              <a:t>, hvis det kun skal være på et enkelt dias/slide</a:t>
            </a:r>
          </a:p>
          <a:p>
            <a:pPr>
              <a:lnSpc>
                <a:spcPct val="90000"/>
              </a:lnSpc>
              <a:spcAft>
                <a:spcPts val="1000"/>
              </a:spcAft>
            </a:pPr>
            <a:r>
              <a:rPr lang="da-DK" sz="800" dirty="0">
                <a:effectLst/>
                <a:latin typeface="+mj-lt"/>
                <a:ea typeface="Calibri" panose="020F0502020204030204" pitchFamily="34" charset="0"/>
                <a:cs typeface="Times New Roman" panose="02020603050405020304" pitchFamily="18" charset="0"/>
              </a:rPr>
              <a:t>Oplysningerne placeres i højre side af den grå topbjælke.</a:t>
            </a:r>
          </a:p>
        </p:txBody>
      </p:sp>
      <p:sp>
        <p:nvSpPr>
          <p:cNvPr id="50" name="Text Box 48"/>
          <p:cNvSpPr txBox="1">
            <a:spLocks noChangeArrowheads="1"/>
          </p:cNvSpPr>
          <p:nvPr userDrawn="1"/>
        </p:nvSpPr>
        <p:spPr bwMode="auto">
          <a:xfrm>
            <a:off x="587375" y="5678667"/>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0"/>
              </a:spcAft>
              <a:defRPr/>
            </a:pPr>
            <a:r>
              <a:rPr lang="da-DK" sz="1000" b="1" noProof="1">
                <a:solidFill>
                  <a:schemeClr val="tx1"/>
                </a:solidFill>
                <a:latin typeface="+mn-lt"/>
                <a:cs typeface="Arial" panose="020B0604020202020204" pitchFamily="34" charset="0"/>
              </a:rPr>
              <a:t>Lav nyt dias/slide (hhv. 2010- + 2013- og 2016-version) </a:t>
            </a:r>
            <a:br>
              <a:rPr lang="da-DK" sz="1000" b="1" noProof="1">
                <a:solidFill>
                  <a:schemeClr val="tx1"/>
                </a:solidFill>
                <a:latin typeface="+mn-lt"/>
                <a:cs typeface="Arial" panose="020B0604020202020204" pitchFamily="34" charset="0"/>
              </a:rPr>
            </a:br>
            <a:r>
              <a:rPr lang="da-DK" altLang="da-DK" sz="800" b="1" noProof="1">
                <a:solidFill>
                  <a:schemeClr val="tx1"/>
                </a:solidFill>
                <a:latin typeface="+mn-lt"/>
                <a:cs typeface="Arial" panose="020B0604020202020204" pitchFamily="34" charset="0"/>
              </a:rPr>
              <a:t>1. </a:t>
            </a:r>
            <a:r>
              <a:rPr lang="da-DK" altLang="da-DK" sz="800" noProof="1">
                <a:solidFill>
                  <a:schemeClr val="tx1"/>
                </a:solidFill>
                <a:latin typeface="+mn-lt"/>
                <a:cs typeface="Arial" panose="020B0604020202020204" pitchFamily="34" charset="0"/>
              </a:rPr>
              <a:t>Klik på </a:t>
            </a:r>
            <a:r>
              <a:rPr lang="da-DK" altLang="da-DK" sz="800" b="1" noProof="1">
                <a:solidFill>
                  <a:schemeClr val="tx1"/>
                </a:solidFill>
                <a:latin typeface="+mn-lt"/>
                <a:cs typeface="Arial" panose="020B0604020202020204" pitchFamily="34" charset="0"/>
              </a:rPr>
              <a:t>Startside/Hjem</a:t>
            </a:r>
          </a:p>
        </p:txBody>
      </p:sp>
      <p:pic>
        <p:nvPicPr>
          <p:cNvPr id="51" name="Billede 40"/>
          <p:cNvPicPr>
            <a:picLocks noChangeAspect="1"/>
          </p:cNvPicPr>
          <p:nvPr userDrawn="1"/>
        </p:nvPicPr>
        <p:blipFill rotWithShape="1">
          <a:blip r:embed="rId3"/>
          <a:srcRect l="36944" r="2272" b="69429"/>
          <a:stretch/>
        </p:blipFill>
        <p:spPr>
          <a:xfrm>
            <a:off x="4157637" y="2940574"/>
            <a:ext cx="395416" cy="126627"/>
          </a:xfrm>
          <a:prstGeom prst="rect">
            <a:avLst/>
          </a:prstGeom>
        </p:spPr>
      </p:pic>
      <p:sp>
        <p:nvSpPr>
          <p:cNvPr id="52" name="Text Box 48"/>
          <p:cNvSpPr txBox="1">
            <a:spLocks noChangeArrowheads="1"/>
          </p:cNvSpPr>
          <p:nvPr userDrawn="1"/>
        </p:nvSpPr>
        <p:spPr bwMode="auto">
          <a:xfrm>
            <a:off x="2587038" y="2582327"/>
            <a:ext cx="162424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Diastype</a:t>
            </a:r>
            <a:br>
              <a:rPr lang="da-DK" sz="1000" b="1" noProof="1">
                <a:solidFill>
                  <a:schemeClr val="tx1"/>
                </a:solidFill>
                <a:latin typeface="+mn-lt"/>
                <a:cs typeface="Arial" panose="020B0604020202020204" pitchFamily="34" charset="0"/>
              </a:rPr>
            </a:br>
            <a:r>
              <a:rPr lang="da-DK" altLang="da-DK" sz="800" b="1" noProof="1">
                <a:solidFill>
                  <a:schemeClr val="tx1"/>
                </a:solidFill>
                <a:latin typeface="+mn-lt"/>
                <a:cs typeface="Arial" panose="020B0604020202020204" pitchFamily="34" charset="0"/>
              </a:rPr>
              <a:t>1. </a:t>
            </a:r>
            <a:r>
              <a:rPr lang="da-DK" altLang="da-DK" sz="800" noProof="1">
                <a:solidFill>
                  <a:schemeClr val="tx1"/>
                </a:solidFill>
                <a:latin typeface="+mn-lt"/>
                <a:cs typeface="Arial" panose="020B0604020202020204" pitchFamily="34" charset="0"/>
              </a:rPr>
              <a:t>Klik på </a:t>
            </a:r>
            <a:r>
              <a:rPr lang="da-DK" altLang="da-DK" sz="800" b="1" noProof="1">
                <a:solidFill>
                  <a:schemeClr val="tx1"/>
                </a:solidFill>
                <a:latin typeface="+mn-lt"/>
                <a:cs typeface="Arial" panose="020B0604020202020204" pitchFamily="34" charset="0"/>
              </a:rPr>
              <a:t>Startside/Hjem</a:t>
            </a:r>
          </a:p>
          <a:p>
            <a:pPr eaLnBrk="1" hangingPunct="1">
              <a:spcAft>
                <a:spcPts val="600"/>
              </a:spcAft>
              <a:defRPr/>
            </a:pPr>
            <a:r>
              <a:rPr lang="da-DK" altLang="da-DK" sz="800" b="1" noProof="1">
                <a:solidFill>
                  <a:schemeClr val="tx1"/>
                </a:solidFill>
                <a:latin typeface="+mn-lt"/>
                <a:cs typeface="Arial" panose="020B0604020202020204" pitchFamily="34" charset="0"/>
              </a:rPr>
              <a:t>2.</a:t>
            </a:r>
            <a:r>
              <a:rPr lang="da-DK" altLang="da-DK" sz="800" b="1" baseline="0" noProof="1">
                <a:solidFill>
                  <a:schemeClr val="tx1"/>
                </a:solidFill>
                <a:latin typeface="+mn-lt"/>
                <a:cs typeface="Arial" panose="020B0604020202020204" pitchFamily="34" charset="0"/>
              </a:rPr>
              <a:t> </a:t>
            </a:r>
            <a:r>
              <a:rPr lang="da-DK" altLang="da-DK" sz="800" baseline="0" noProof="1">
                <a:solidFill>
                  <a:schemeClr val="tx1"/>
                </a:solidFill>
                <a:latin typeface="+mn-lt"/>
                <a:cs typeface="Arial" panose="020B0604020202020204" pitchFamily="34" charset="0"/>
              </a:rPr>
              <a:t>Vælg </a:t>
            </a:r>
            <a:r>
              <a:rPr lang="da-DK" altLang="da-DK" sz="800" b="1" baseline="0" noProof="1">
                <a:solidFill>
                  <a:schemeClr val="tx1"/>
                </a:solidFill>
                <a:latin typeface="+mn-lt"/>
                <a:cs typeface="Arial" panose="020B0604020202020204" pitchFamily="34" charset="0"/>
              </a:rPr>
              <a:t>Layout</a:t>
            </a:r>
            <a:r>
              <a:rPr lang="da-DK" altLang="da-DK" sz="800" baseline="0" noProof="1">
                <a:solidFill>
                  <a:schemeClr val="tx1"/>
                </a:solidFill>
                <a:latin typeface="+mn-lt"/>
                <a:cs typeface="Arial" panose="020B0604020202020204" pitchFamily="34" charset="0"/>
              </a:rPr>
              <a:t> for at ændre dit nuværende dias/slide til et alternativt layout</a:t>
            </a:r>
          </a:p>
        </p:txBody>
      </p:sp>
      <p:sp>
        <p:nvSpPr>
          <p:cNvPr id="53" name="Text Box 48"/>
          <p:cNvSpPr txBox="1">
            <a:spLocks noChangeArrowheads="1"/>
          </p:cNvSpPr>
          <p:nvPr userDrawn="1"/>
        </p:nvSpPr>
        <p:spPr bwMode="auto">
          <a:xfrm>
            <a:off x="2576655" y="3571524"/>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mn-lt"/>
                <a:cs typeface="Arial" panose="020B0604020202020204" pitchFamily="34" charset="0"/>
              </a:rPr>
              <a:t>Skrift</a:t>
            </a:r>
            <a:br>
              <a:rPr lang="da-DK" sz="1000" b="1" noProof="1">
                <a:solidFill>
                  <a:schemeClr val="tx1"/>
                </a:solidFill>
                <a:latin typeface="+mn-lt"/>
                <a:cs typeface="Arial" panose="020B0604020202020204" pitchFamily="34" charset="0"/>
              </a:rPr>
            </a:br>
            <a:r>
              <a:rPr lang="da-DK" altLang="da-DK" sz="800" b="0" noProof="1">
                <a:solidFill>
                  <a:schemeClr val="tx1"/>
                </a:solidFill>
                <a:latin typeface="+mn-lt"/>
                <a:cs typeface="Arial" panose="020B0604020202020204" pitchFamily="34" charset="0"/>
              </a:rPr>
              <a:t>KU Anvender skriften Microsoft New Tai Lue i PowerPoint.</a:t>
            </a:r>
            <a:endParaRPr lang="da-DK" altLang="da-DK" sz="800" b="0" baseline="0" noProof="1">
              <a:solidFill>
                <a:schemeClr val="tx1"/>
              </a:solidFill>
              <a:latin typeface="+mn-lt"/>
              <a:cs typeface="Arial" panose="020B0604020202020204" pitchFamily="34" charset="0"/>
            </a:endParaRPr>
          </a:p>
        </p:txBody>
      </p:sp>
      <p:sp>
        <p:nvSpPr>
          <p:cNvPr id="54" name="Text Box 48"/>
          <p:cNvSpPr txBox="1">
            <a:spLocks noChangeArrowheads="1"/>
          </p:cNvSpPr>
          <p:nvPr userDrawn="1"/>
        </p:nvSpPr>
        <p:spPr bwMode="auto">
          <a:xfrm>
            <a:off x="4739114" y="1627125"/>
            <a:ext cx="1634624"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0"/>
              </a:spcAft>
              <a:defRPr/>
            </a:pPr>
            <a:r>
              <a:rPr lang="da-DK" sz="1000" b="1" noProof="1">
                <a:solidFill>
                  <a:schemeClr val="tx1"/>
                </a:solidFill>
                <a:latin typeface="+mj-lt"/>
                <a:cs typeface="Arial" panose="020B0604020202020204" pitchFamily="34" charset="0"/>
              </a:rPr>
              <a:t>Gitter- og hjælpelinjer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For at se gitter- og hjælpelinjer</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1. </a:t>
            </a:r>
            <a:r>
              <a:rPr lang="da-DK" sz="800" b="0" noProof="1">
                <a:solidFill>
                  <a:schemeClr val="tx1"/>
                </a:solidFill>
                <a:latin typeface="+mj-lt"/>
                <a:cs typeface="Arial" panose="020B0604020202020204" pitchFamily="34" charset="0"/>
              </a:rPr>
              <a:t>Klik på </a:t>
            </a:r>
            <a:r>
              <a:rPr lang="da-DK" sz="800" b="1" noProof="1">
                <a:solidFill>
                  <a:schemeClr val="tx1"/>
                </a:solidFill>
                <a:latin typeface="+mj-lt"/>
                <a:cs typeface="Arial" panose="020B0604020202020204" pitchFamily="34" charset="0"/>
              </a:rPr>
              <a:t>Vis</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da-DK" sz="800" b="0" noProof="1">
                <a:solidFill>
                  <a:schemeClr val="tx1"/>
                </a:solidFill>
                <a:latin typeface="+mj-lt"/>
                <a:cs typeface="Arial" panose="020B0604020202020204" pitchFamily="34" charset="0"/>
              </a:rPr>
              <a:t>Vælg </a:t>
            </a:r>
            <a:r>
              <a:rPr lang="da-DK" sz="800" b="1" noProof="1">
                <a:solidFill>
                  <a:schemeClr val="tx1"/>
                </a:solidFill>
                <a:latin typeface="+mj-lt"/>
                <a:cs typeface="Arial" panose="020B0604020202020204" pitchFamily="34" charset="0"/>
              </a:rPr>
              <a:t>Gitterlinjer</a:t>
            </a:r>
            <a:r>
              <a:rPr lang="da-DK" sz="800" b="0" noProof="1">
                <a:solidFill>
                  <a:schemeClr val="tx1"/>
                </a:solidFill>
                <a:latin typeface="+mj-lt"/>
                <a:cs typeface="Arial" panose="020B0604020202020204" pitchFamily="34" charset="0"/>
              </a:rPr>
              <a:t> og/eller </a:t>
            </a:r>
            <a:r>
              <a:rPr lang="da-DK" sz="800" b="1" noProof="1">
                <a:solidFill>
                  <a:schemeClr val="tx1"/>
                </a:solidFill>
                <a:latin typeface="+mj-lt"/>
                <a:cs typeface="Arial" panose="020B0604020202020204" pitchFamily="34" charset="0"/>
              </a:rPr>
              <a:t>Hjælpelinjer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For at etablere flere gitter- og hjælpelinjer</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1. </a:t>
            </a:r>
            <a:r>
              <a:rPr lang="da-DK" sz="800" b="0" noProof="1">
                <a:solidFill>
                  <a:schemeClr val="tx1"/>
                </a:solidFill>
                <a:latin typeface="+mj-lt"/>
                <a:cs typeface="Arial" panose="020B0604020202020204" pitchFamily="34" charset="0"/>
              </a:rPr>
              <a:t>Før musen over en eksisterende hjælpelinje og klik på linjen (koordinater på linjen vises)</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da-DK" sz="800" b="0" noProof="1">
                <a:solidFill>
                  <a:schemeClr val="tx1"/>
                </a:solidFill>
                <a:latin typeface="+mj-lt"/>
                <a:cs typeface="Arial" panose="020B0604020202020204" pitchFamily="34" charset="0"/>
              </a:rPr>
              <a:t>Hold </a:t>
            </a:r>
            <a:r>
              <a:rPr lang="da-DK" sz="800" b="1" noProof="1">
                <a:solidFill>
                  <a:schemeClr val="tx1"/>
                </a:solidFill>
                <a:latin typeface="+mj-lt"/>
                <a:cs typeface="Arial" panose="020B0604020202020204" pitchFamily="34" charset="0"/>
              </a:rPr>
              <a:t>CTRL</a:t>
            </a:r>
            <a:r>
              <a:rPr lang="da-DK" sz="800" b="0" noProof="1">
                <a:solidFill>
                  <a:schemeClr val="tx1"/>
                </a:solidFill>
                <a:latin typeface="+mj-lt"/>
                <a:cs typeface="Arial" panose="020B0604020202020204" pitchFamily="34" charset="0"/>
              </a:rPr>
              <a:t> nede, mens du flytter placeringen af den eksisterende linje (tilføjer en ny)</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Tip: </a:t>
            </a:r>
            <a:r>
              <a:rPr lang="da-DK" sz="800" b="0" noProof="1">
                <a:solidFill>
                  <a:schemeClr val="tx1"/>
                </a:solidFill>
                <a:latin typeface="+mj-lt"/>
                <a:cs typeface="Arial" panose="020B0604020202020204" pitchFamily="34" charset="0"/>
              </a:rPr>
              <a:t>Tryk </a:t>
            </a:r>
            <a:r>
              <a:rPr lang="da-DK" sz="800" b="1" noProof="1">
                <a:solidFill>
                  <a:schemeClr val="tx1"/>
                </a:solidFill>
                <a:latin typeface="+mj-lt"/>
                <a:cs typeface="Arial" panose="020B0604020202020204" pitchFamily="34" charset="0"/>
              </a:rPr>
              <a:t>Alt + F9</a:t>
            </a:r>
            <a:r>
              <a:rPr lang="da-DK" sz="800" b="0" noProof="1">
                <a:solidFill>
                  <a:schemeClr val="tx1"/>
                </a:solidFill>
                <a:latin typeface="+mj-lt"/>
                <a:cs typeface="Arial" panose="020B0604020202020204" pitchFamily="34" charset="0"/>
              </a:rPr>
              <a:t> for hurtig visning af hjælpelinjer</a:t>
            </a:r>
          </a:p>
        </p:txBody>
      </p:sp>
      <p:sp>
        <p:nvSpPr>
          <p:cNvPr id="55" name="Text Box 48"/>
          <p:cNvSpPr txBox="1">
            <a:spLocks noChangeArrowheads="1"/>
          </p:cNvSpPr>
          <p:nvPr userDrawn="1"/>
        </p:nvSpPr>
        <p:spPr bwMode="auto">
          <a:xfrm>
            <a:off x="4728822" y="4141417"/>
            <a:ext cx="1634624"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Indsæt billede</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På layouts med billedholder: Klik på ikon og vælg </a:t>
            </a:r>
            <a:r>
              <a:rPr lang="da-DK" sz="800" b="1" noProof="1">
                <a:solidFill>
                  <a:schemeClr val="tx1"/>
                </a:solidFill>
                <a:latin typeface="+mj-lt"/>
                <a:cs typeface="Arial" panose="020B0604020202020204" pitchFamily="34" charset="0"/>
              </a:rPr>
              <a:t>Indsæt</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Teksten ”Klik her, hvis du vil udskifte billedet” bliver ikke vist i din præsentation.  </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Du kan hente KU-billeder, som er tilpasset og minimeret til 16:9-format via dette link:</a:t>
            </a:r>
            <a:br>
              <a:rPr lang="da-DK" sz="800" b="0"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 </a:t>
            </a:r>
            <a:r>
              <a:rPr lang="da-DK" sz="800" b="0" noProof="1">
                <a:solidFill>
                  <a:schemeClr val="accent4"/>
                </a:solidFill>
                <a:latin typeface="+mj-lt"/>
                <a:cs typeface="Arial" panose="020B0604020202020204" pitchFamily="34" charset="0"/>
                <a:hlinkClick r:id="rId4"/>
              </a:rPr>
              <a:t>https://image.ku.dk/shared/aZwD18034DnM3TYEw9XagEF6kxI6MLkV</a:t>
            </a:r>
            <a:endParaRPr lang="da-DK"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Vælg slideshow-visning for at gøre linket aktivt.</a:t>
            </a:r>
          </a:p>
        </p:txBody>
      </p:sp>
      <p:sp>
        <p:nvSpPr>
          <p:cNvPr id="56" name="Text Box 48"/>
          <p:cNvSpPr txBox="1">
            <a:spLocks noChangeArrowheads="1"/>
          </p:cNvSpPr>
          <p:nvPr userDrawn="1"/>
        </p:nvSpPr>
        <p:spPr bwMode="auto">
          <a:xfrm>
            <a:off x="6691561" y="1640495"/>
            <a:ext cx="16346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Billedstørrelser</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De optimale billedstørrelser 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Gem billederne i 72 dpi og i ”jpg-medium-kvalitet”</a:t>
            </a:r>
          </a:p>
        </p:txBody>
      </p:sp>
      <p:sp>
        <p:nvSpPr>
          <p:cNvPr id="57" name="Text Box 48"/>
          <p:cNvSpPr txBox="1">
            <a:spLocks noChangeArrowheads="1"/>
          </p:cNvSpPr>
          <p:nvPr userDrawn="1"/>
        </p:nvSpPr>
        <p:spPr bwMode="auto">
          <a:xfrm>
            <a:off x="6691561" y="2720006"/>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Beskær billede</a:t>
            </a:r>
            <a:br>
              <a:rPr lang="da-DK" sz="1000" b="1" noProof="1">
                <a:solidFill>
                  <a:schemeClr val="tx1"/>
                </a:solidFill>
                <a:latin typeface="+mj-lt"/>
                <a:cs typeface="Arial" panose="020B0604020202020204" pitchFamily="34" charset="0"/>
              </a:rPr>
            </a:br>
            <a:r>
              <a:rPr lang="da-DK" sz="800" b="1" noProof="1">
                <a:solidFill>
                  <a:schemeClr val="tx1"/>
                </a:solidFill>
                <a:latin typeface="+mj-lt"/>
                <a:cs typeface="Arial" panose="020B0604020202020204" pitchFamily="34" charset="0"/>
              </a:rPr>
              <a:t>1</a:t>
            </a:r>
            <a:r>
              <a:rPr lang="da-DK" sz="800" b="0" noProof="1">
                <a:solidFill>
                  <a:schemeClr val="tx1"/>
                </a:solidFill>
                <a:latin typeface="+mj-lt"/>
                <a:cs typeface="Arial" panose="020B0604020202020204" pitchFamily="34" charset="0"/>
              </a:rPr>
              <a:t>. Klik </a:t>
            </a:r>
            <a:r>
              <a:rPr lang="da-DK" sz="800" b="1" noProof="1">
                <a:solidFill>
                  <a:schemeClr val="tx1"/>
                </a:solidFill>
                <a:latin typeface="+mj-lt"/>
                <a:cs typeface="Arial" panose="020B0604020202020204" pitchFamily="34" charset="0"/>
              </a:rPr>
              <a:t>Beskær</a:t>
            </a:r>
            <a:r>
              <a:rPr lang="da-DK" sz="800" b="0" noProof="1">
                <a:solidFill>
                  <a:schemeClr val="tx1"/>
                </a:solidFill>
                <a:latin typeface="+mj-lt"/>
                <a:cs typeface="Arial" panose="020B0604020202020204" pitchFamily="34" charset="0"/>
              </a:rPr>
              <a:t> for at ændre billedets fokus/størrelse</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2. </a:t>
            </a:r>
            <a:r>
              <a:rPr lang="da-DK" sz="800" b="0" noProof="1">
                <a:solidFill>
                  <a:schemeClr val="tx1"/>
                </a:solidFill>
                <a:latin typeface="+mj-lt"/>
                <a:cs typeface="Arial" panose="020B0604020202020204" pitchFamily="34" charset="0"/>
              </a:rPr>
              <a:t>Ønsker du at skalere billedet, så hold </a:t>
            </a:r>
            <a:r>
              <a:rPr lang="da-DK" sz="800" b="1" noProof="1">
                <a:solidFill>
                  <a:schemeClr val="tx1"/>
                </a:solidFill>
                <a:latin typeface="+mj-lt"/>
                <a:cs typeface="Arial" panose="020B0604020202020204" pitchFamily="34" charset="0"/>
              </a:rPr>
              <a:t>SHIFT</a:t>
            </a:r>
            <a:r>
              <a:rPr lang="da-DK" sz="800" b="0" noProof="1">
                <a:solidFill>
                  <a:schemeClr val="tx1"/>
                </a:solidFill>
                <a:latin typeface="+mj-lt"/>
                <a:cs typeface="Arial" panose="020B0604020202020204" pitchFamily="34" charset="0"/>
              </a:rPr>
              <a:t>-knappen nede, mens du trækker i billedets hjørner</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3. </a:t>
            </a:r>
            <a:r>
              <a:rPr lang="da-DK" sz="800" b="0" noProof="1">
                <a:solidFill>
                  <a:schemeClr val="tx1"/>
                </a:solidFill>
                <a:latin typeface="+mj-lt"/>
                <a:cs typeface="Arial" panose="020B0604020202020204" pitchFamily="34" charset="0"/>
              </a:rPr>
              <a:t>Højreklik på billedet og vælg </a:t>
            </a:r>
            <a:r>
              <a:rPr lang="da-DK" sz="800" b="1" noProof="1">
                <a:solidFill>
                  <a:schemeClr val="tx1"/>
                </a:solidFill>
                <a:latin typeface="+mj-lt"/>
                <a:cs typeface="Arial" panose="020B0604020202020204" pitchFamily="34" charset="0"/>
              </a:rPr>
              <a:t>Placer bagerst</a:t>
            </a:r>
          </a:p>
          <a:p>
            <a:pPr eaLnBrk="1" hangingPunct="1">
              <a:lnSpc>
                <a:spcPct val="90000"/>
              </a:lnSpc>
              <a:spcAft>
                <a:spcPts val="600"/>
              </a:spcAft>
              <a:defRPr/>
            </a:pPr>
            <a:r>
              <a:rPr lang="da-DK" sz="800" b="1" noProof="1">
                <a:solidFill>
                  <a:schemeClr val="tx1"/>
                </a:solidFill>
                <a:latin typeface="+mj-lt"/>
                <a:cs typeface="Arial" panose="020B0604020202020204" pitchFamily="34" charset="0"/>
              </a:rPr>
              <a:t>Tip: </a:t>
            </a:r>
            <a:r>
              <a:rPr lang="da-DK" sz="800" b="0" noProof="1">
                <a:solidFill>
                  <a:schemeClr val="tx1"/>
                </a:solidFill>
                <a:latin typeface="+mj-lt"/>
                <a:cs typeface="Arial" panose="020B0604020202020204" pitchFamily="34" charset="0"/>
              </a:rPr>
              <a:t>Hvis du sletter billedet og indsætter et nyt, kan billedet lægge sig foran tekst og grafik. Hvis dette sker, skal du vælge billedet, højreklikke og vælge </a:t>
            </a:r>
            <a:r>
              <a:rPr lang="da-DK" sz="800" b="1" noProof="1">
                <a:solidFill>
                  <a:schemeClr val="tx1"/>
                </a:solidFill>
                <a:latin typeface="+mj-lt"/>
                <a:cs typeface="Arial" panose="020B0604020202020204" pitchFamily="34" charset="0"/>
              </a:rPr>
              <a:t>Placer bagerst</a:t>
            </a:r>
          </a:p>
        </p:txBody>
      </p:sp>
      <p:sp>
        <p:nvSpPr>
          <p:cNvPr id="58" name="Text Box 48"/>
          <p:cNvSpPr txBox="1">
            <a:spLocks noChangeArrowheads="1"/>
          </p:cNvSpPr>
          <p:nvPr userDrawn="1"/>
        </p:nvSpPr>
        <p:spPr bwMode="auto">
          <a:xfrm>
            <a:off x="6691561" y="4765322"/>
            <a:ext cx="1634624" cy="88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Skabelonens farver</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Du kan vælge mellem en række farver til baggrunde og grafer.</a:t>
            </a:r>
          </a:p>
          <a:p>
            <a:pPr eaLnBrk="1" hangingPunct="1">
              <a:lnSpc>
                <a:spcPct val="90000"/>
              </a:lnSpc>
              <a:spcAft>
                <a:spcPts val="600"/>
              </a:spcAft>
              <a:defRPr/>
            </a:pPr>
            <a:r>
              <a:rPr lang="da-DK" sz="800" b="0" noProof="1">
                <a:solidFill>
                  <a:schemeClr val="tx1"/>
                </a:solidFill>
                <a:latin typeface="+mj-lt"/>
                <a:cs typeface="Arial" panose="020B0604020202020204" pitchFamily="34" charset="0"/>
              </a:rPr>
              <a:t>Højreklik på den flade, du vil skifte farve på, og derefter malerbøtte-ikonet (Fyldfarve til figur)</a:t>
            </a:r>
          </a:p>
        </p:txBody>
      </p:sp>
      <p:sp>
        <p:nvSpPr>
          <p:cNvPr id="59" name="Text Box 48"/>
          <p:cNvSpPr txBox="1">
            <a:spLocks noChangeArrowheads="1"/>
          </p:cNvSpPr>
          <p:nvPr userDrawn="1"/>
        </p:nvSpPr>
        <p:spPr bwMode="auto">
          <a:xfrm>
            <a:off x="6691561" y="5815137"/>
            <a:ext cx="1634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noProof="1">
                <a:solidFill>
                  <a:schemeClr val="tx1"/>
                </a:solidFill>
                <a:latin typeface="+mj-lt"/>
                <a:cs typeface="Arial" panose="020B0604020202020204" pitchFamily="34" charset="0"/>
              </a:rPr>
              <a:t>Mere information</a:t>
            </a:r>
            <a:br>
              <a:rPr lang="da-DK" sz="1000" b="1" noProof="1">
                <a:solidFill>
                  <a:schemeClr val="tx1"/>
                </a:solidFill>
                <a:latin typeface="+mj-lt"/>
                <a:cs typeface="Arial" panose="020B0604020202020204" pitchFamily="34" charset="0"/>
              </a:rPr>
            </a:br>
            <a:r>
              <a:rPr lang="da-DK" sz="800" b="0" noProof="1">
                <a:solidFill>
                  <a:schemeClr val="tx1"/>
                </a:solidFill>
                <a:latin typeface="+mj-lt"/>
                <a:cs typeface="Arial" panose="020B0604020202020204" pitchFamily="34" charset="0"/>
              </a:rPr>
              <a:t>Se</a:t>
            </a:r>
            <a:r>
              <a:rPr lang="da-DK" sz="800" b="0" baseline="0" noProof="1">
                <a:solidFill>
                  <a:schemeClr val="tx1"/>
                </a:solidFill>
                <a:latin typeface="+mj-lt"/>
                <a:cs typeface="Arial" panose="020B0604020202020204" pitchFamily="34" charset="0"/>
              </a:rPr>
              <a:t> designguiden</a:t>
            </a:r>
            <a:r>
              <a:rPr lang="da-DK" sz="800" b="0" noProof="1">
                <a:solidFill>
                  <a:schemeClr val="tx1"/>
                </a:solidFill>
                <a:latin typeface="+mj-lt"/>
                <a:cs typeface="Arial" panose="020B0604020202020204" pitchFamily="34" charset="0"/>
              </a:rPr>
              <a:t> på</a:t>
            </a:r>
            <a:r>
              <a:rPr lang="da-DK" sz="800" b="0" baseline="0" noProof="1">
                <a:solidFill>
                  <a:schemeClr val="tx1"/>
                </a:solidFill>
                <a:latin typeface="+mj-lt"/>
                <a:cs typeface="Arial" panose="020B0604020202020204" pitchFamily="34" charset="0"/>
              </a:rPr>
              <a:t/>
            </a:r>
            <a:br>
              <a:rPr lang="da-DK" sz="800" b="0" baseline="0" noProof="1">
                <a:solidFill>
                  <a:schemeClr val="tx1"/>
                </a:solidFill>
                <a:latin typeface="+mj-lt"/>
                <a:cs typeface="Arial" panose="020B0604020202020204" pitchFamily="34" charset="0"/>
              </a:rPr>
            </a:br>
            <a:r>
              <a:rPr lang="da-DK" sz="800" b="0" noProof="1">
                <a:solidFill>
                  <a:schemeClr val="accent4"/>
                </a:solidFill>
                <a:latin typeface="+mj-lt"/>
                <a:cs typeface="Arial" panose="020B0604020202020204" pitchFamily="34" charset="0"/>
                <a:hlinkClick r:id="rId2"/>
              </a:rPr>
              <a:t>www.designguide.ku.dk/skabeloner/powerpoint/</a:t>
            </a:r>
            <a:br>
              <a:rPr lang="da-DK" sz="800" b="0" noProof="1">
                <a:solidFill>
                  <a:schemeClr val="accent4"/>
                </a:solidFill>
                <a:latin typeface="+mj-lt"/>
                <a:cs typeface="Arial" panose="020B0604020202020204" pitchFamily="34" charset="0"/>
                <a:hlinkClick r:id="rId2"/>
              </a:rPr>
            </a:br>
            <a:r>
              <a:rPr lang="da-DK" sz="800" b="0" noProof="1">
                <a:solidFill>
                  <a:schemeClr val="accent4"/>
                </a:solidFill>
                <a:latin typeface="+mj-lt"/>
                <a:cs typeface="Arial" panose="020B0604020202020204" pitchFamily="34" charset="0"/>
                <a:hlinkClick r:id="rId2"/>
              </a:rPr>
              <a:t>praesentationer/</a:t>
            </a:r>
            <a:endParaRPr lang="da-DK" sz="800" b="0" noProof="1">
              <a:solidFill>
                <a:schemeClr val="accent4"/>
              </a:solidFill>
              <a:latin typeface="+mj-lt"/>
              <a:cs typeface="Arial" panose="020B0604020202020204" pitchFamily="34" charset="0"/>
            </a:endParaRPr>
          </a:p>
        </p:txBody>
      </p:sp>
      <p:pic>
        <p:nvPicPr>
          <p:cNvPr id="60" name="Billede 25"/>
          <p:cNvPicPr>
            <a:picLocks noChangeAspect="1"/>
          </p:cNvPicPr>
          <p:nvPr userDrawn="1"/>
        </p:nvPicPr>
        <p:blipFill>
          <a:blip r:embed="rId5"/>
          <a:stretch>
            <a:fillRect/>
          </a:stretch>
        </p:blipFill>
        <p:spPr>
          <a:xfrm>
            <a:off x="6268044" y="4201412"/>
            <a:ext cx="257327" cy="275280"/>
          </a:xfrm>
          <a:prstGeom prst="rect">
            <a:avLst/>
          </a:prstGeom>
        </p:spPr>
      </p:pic>
      <p:pic>
        <p:nvPicPr>
          <p:cNvPr id="61" name="Billede 36"/>
          <p:cNvPicPr>
            <a:picLocks noChangeAspect="1"/>
          </p:cNvPicPr>
          <p:nvPr userDrawn="1"/>
        </p:nvPicPr>
        <p:blipFill>
          <a:blip r:embed="rId6"/>
          <a:stretch>
            <a:fillRect/>
          </a:stretch>
        </p:blipFill>
        <p:spPr>
          <a:xfrm>
            <a:off x="8223538" y="2795378"/>
            <a:ext cx="288708" cy="275280"/>
          </a:xfrm>
          <a:prstGeom prst="rect">
            <a:avLst/>
          </a:prstGeom>
        </p:spPr>
      </p:pic>
      <p:pic>
        <p:nvPicPr>
          <p:cNvPr id="62" name="Billede 37"/>
          <p:cNvPicPr>
            <a:picLocks noChangeAspect="1"/>
          </p:cNvPicPr>
          <p:nvPr userDrawn="1"/>
        </p:nvPicPr>
        <p:blipFill>
          <a:blip r:embed="rId7"/>
          <a:stretch>
            <a:fillRect/>
          </a:stretch>
        </p:blipFill>
        <p:spPr>
          <a:xfrm>
            <a:off x="8241826" y="3187789"/>
            <a:ext cx="223122" cy="228843"/>
          </a:xfrm>
          <a:prstGeom prst="rect">
            <a:avLst/>
          </a:prstGeom>
        </p:spPr>
      </p:pic>
      <p:sp>
        <p:nvSpPr>
          <p:cNvPr id="63" name="Text Box 48"/>
          <p:cNvSpPr txBox="1">
            <a:spLocks noChangeArrowheads="1"/>
          </p:cNvSpPr>
          <p:nvPr userDrawn="1"/>
        </p:nvSpPr>
        <p:spPr bwMode="auto">
          <a:xfrm>
            <a:off x="2564067" y="1666128"/>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altLang="da-DK" sz="800" b="1" noProof="1">
                <a:solidFill>
                  <a:schemeClr val="tx1"/>
                </a:solidFill>
                <a:latin typeface="+mn-lt"/>
                <a:cs typeface="Arial" panose="020B0604020202020204" pitchFamily="34" charset="0"/>
              </a:rPr>
              <a:t>2.</a:t>
            </a:r>
            <a:r>
              <a:rPr lang="da-DK" altLang="da-DK" sz="800" b="1" baseline="0" noProof="1">
                <a:solidFill>
                  <a:schemeClr val="tx1"/>
                </a:solidFill>
                <a:latin typeface="+mn-lt"/>
                <a:cs typeface="Arial" panose="020B0604020202020204" pitchFamily="34" charset="0"/>
              </a:rPr>
              <a:t> </a:t>
            </a:r>
            <a:r>
              <a:rPr lang="da-DK" altLang="da-DK" sz="800" baseline="0" noProof="1">
                <a:solidFill>
                  <a:schemeClr val="tx1"/>
                </a:solidFill>
                <a:latin typeface="+mn-lt"/>
                <a:cs typeface="Arial" panose="020B0604020202020204" pitchFamily="34" charset="0"/>
              </a:rPr>
              <a:t>Under knappen </a:t>
            </a:r>
            <a:r>
              <a:rPr lang="da-DK" altLang="da-DK" sz="800" b="1" baseline="0" noProof="1">
                <a:solidFill>
                  <a:schemeClr val="tx1"/>
                </a:solidFill>
                <a:latin typeface="+mn-lt"/>
                <a:cs typeface="Arial" panose="020B0604020202020204" pitchFamily="34" charset="0"/>
              </a:rPr>
              <a:t>Nyt dias/Nyt slide</a:t>
            </a:r>
            <a:r>
              <a:rPr lang="da-DK" altLang="da-DK" sz="8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a:t>
            </a:r>
            <a:endParaRPr lang="da-DK" altLang="da-DK" sz="800" noProof="1">
              <a:solidFill>
                <a:schemeClr val="tx1"/>
              </a:solidFill>
              <a:latin typeface="+mn-lt"/>
              <a:cs typeface="Arial" panose="020B0604020202020204" pitchFamily="34" charset="0"/>
            </a:endParaRPr>
          </a:p>
        </p:txBody>
      </p:sp>
      <p:pic>
        <p:nvPicPr>
          <p:cNvPr id="64" name="Billede 39"/>
          <p:cNvPicPr>
            <a:picLocks noChangeAspect="1"/>
          </p:cNvPicPr>
          <p:nvPr userDrawn="1"/>
        </p:nvPicPr>
        <p:blipFill rotWithShape="1">
          <a:blip r:embed="rId3"/>
          <a:srcRect l="2931" r="60888"/>
          <a:stretch/>
        </p:blipFill>
        <p:spPr>
          <a:xfrm>
            <a:off x="4231619" y="1844048"/>
            <a:ext cx="235367" cy="418987"/>
          </a:xfrm>
          <a:prstGeom prst="rect">
            <a:avLst/>
          </a:prstGeom>
        </p:spPr>
      </p:pic>
      <p:sp>
        <p:nvSpPr>
          <p:cNvPr id="65" name="Freeform 10"/>
          <p:cNvSpPr>
            <a:spLocks noChangeAspect="1"/>
          </p:cNvSpPr>
          <p:nvPr userDrawn="1"/>
        </p:nvSpPr>
        <p:spPr>
          <a:xfrm rot="19800000">
            <a:off x="4404080" y="1900198"/>
            <a:ext cx="69672"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66" name="Freeform 10"/>
          <p:cNvSpPr>
            <a:spLocks noChangeAspect="1"/>
          </p:cNvSpPr>
          <p:nvPr userDrawn="1"/>
        </p:nvSpPr>
        <p:spPr>
          <a:xfrm rot="19800000">
            <a:off x="4416414" y="2138150"/>
            <a:ext cx="69672"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22" name="Pladsholder til dato 3" hidden="1">
            <a:extLst>
              <a:ext uri="{FF2B5EF4-FFF2-40B4-BE49-F238E27FC236}">
                <a16:creationId xmlns:a16="http://schemas.microsoft.com/office/drawing/2014/main" id="{79C6BA40-0A49-7673-45A9-7C4D3541BA07}"/>
              </a:ext>
            </a:extLst>
          </p:cNvPr>
          <p:cNvSpPr>
            <a:spLocks noGrp="1"/>
          </p:cNvSpPr>
          <p:nvPr>
            <p:ph type="dt" sz="half" idx="10"/>
          </p:nvPr>
        </p:nvSpPr>
        <p:spPr>
          <a:xfrm>
            <a:off x="0" y="6858000"/>
            <a:ext cx="0" cy="0"/>
          </a:xfrm>
        </p:spPr>
        <p:txBody>
          <a:bodyPr/>
          <a:lstStyle>
            <a:lvl1pPr>
              <a:defRPr sz="100">
                <a:noFill/>
              </a:defRPr>
            </a:lvl1pPr>
          </a:lstStyle>
          <a:p>
            <a:fld id="{FA96AD4B-435A-4D0A-87A0-F4000646B7B6}" type="datetime1">
              <a:rPr lang="da-DK" smtClean="0"/>
              <a:t>17-01-2025</a:t>
            </a:fld>
            <a:endParaRPr lang="da-DK" dirty="0"/>
          </a:p>
        </p:txBody>
      </p:sp>
      <p:sp>
        <p:nvSpPr>
          <p:cNvPr id="23" name="Pladsholder til sidefod 4" hidden="1">
            <a:extLst>
              <a:ext uri="{FF2B5EF4-FFF2-40B4-BE49-F238E27FC236}">
                <a16:creationId xmlns:a16="http://schemas.microsoft.com/office/drawing/2014/main" id="{F4D4719E-1E3F-B75D-AF75-C575C79D6C77}"/>
              </a:ext>
            </a:extLst>
          </p:cNvPr>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24" name="Pladsholder til slidenummer 5" hidden="1">
            <a:extLst>
              <a:ext uri="{FF2B5EF4-FFF2-40B4-BE49-F238E27FC236}">
                <a16:creationId xmlns:a16="http://schemas.microsoft.com/office/drawing/2014/main" id="{9434FDBC-E923-AFC0-E942-C956724548D0}"/>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2740279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el og blan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2472" y="339696"/>
            <a:ext cx="11642211" cy="1127621"/>
          </a:xfrm>
          <a:prstGeom prst="rect">
            <a:avLst/>
          </a:prstGeom>
        </p:spPr>
        <p:txBody>
          <a:bodyPr tIns="0" bIns="0"/>
          <a:lstStyle>
            <a:lvl1pPr>
              <a:lnSpc>
                <a:spcPct val="100000"/>
              </a:lnSpc>
              <a:defRPr/>
            </a:lvl1pPr>
          </a:lstStyle>
          <a:p>
            <a:r>
              <a:rPr lang="da-DK"/>
              <a:t>Klik for at skrive en overskrift</a:t>
            </a:r>
          </a:p>
        </p:txBody>
      </p:sp>
      <p:sp>
        <p:nvSpPr>
          <p:cNvPr id="8"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9"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79186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6007" y="950605"/>
            <a:ext cx="2503991" cy="3358802"/>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da-DK" dirty="0"/>
              <a:t>Klik for at tilføje tekst</a:t>
            </a:r>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B0B1B3"/>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999999"/>
              </a:solidFill>
              <a:effectLst/>
              <a:latin typeface="Times New Roman" pitchFamily="18" charset="0"/>
            </a:endParaRPr>
          </a:p>
        </p:txBody>
      </p:sp>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da-DK" dirty="0"/>
              <a:t>Klik for at skrive en titel</a:t>
            </a:r>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pic>
        <p:nvPicPr>
          <p:cNvPr id="11" name="Billede 10" descr="Et billede, der indeholder tekst&#10;&#10;Automatisk genereret beskrivelse">
            <a:extLst>
              <a:ext uri="{FF2B5EF4-FFF2-40B4-BE49-F238E27FC236}">
                <a16:creationId xmlns:a16="http://schemas.microsoft.com/office/drawing/2014/main" id="{1FD5C754-8139-4C74-9F03-0D65A97DAE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8180" y="189112"/>
            <a:ext cx="2722885" cy="614478"/>
          </a:xfrm>
          <a:prstGeom prst="rect">
            <a:avLst/>
          </a:prstGeom>
        </p:spPr>
      </p:pic>
    </p:spTree>
    <p:extLst>
      <p:ext uri="{BB962C8B-B14F-4D97-AF65-F5344CB8AC3E}">
        <p14:creationId xmlns:p14="http://schemas.microsoft.com/office/powerpoint/2010/main" val="374219613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6007" y="950605"/>
            <a:ext cx="2503991" cy="3358802"/>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da-DK" dirty="0"/>
              <a:t>Klik for at tilføje tekst</a:t>
            </a:r>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B0B1B3"/>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999999"/>
              </a:solidFill>
              <a:effectLst/>
              <a:latin typeface="Times New Roman" pitchFamily="18" charset="0"/>
            </a:endParaRPr>
          </a:p>
        </p:txBody>
      </p:sp>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da-DK" dirty="0"/>
              <a:t>Klik for at skrive en titel</a:t>
            </a:r>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pic>
        <p:nvPicPr>
          <p:cNvPr id="11" name="Billede 10" descr="Et billede, der indeholder tekst&#10;&#10;Automatisk genereret beskrivelse">
            <a:extLst>
              <a:ext uri="{FF2B5EF4-FFF2-40B4-BE49-F238E27FC236}">
                <a16:creationId xmlns:a16="http://schemas.microsoft.com/office/drawing/2014/main" id="{1FD5C754-8139-4C74-9F03-0D65A97DAE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8180" y="189112"/>
            <a:ext cx="2722885" cy="614478"/>
          </a:xfrm>
          <a:prstGeom prst="rect">
            <a:avLst/>
          </a:prstGeom>
        </p:spPr>
      </p:pic>
    </p:spTree>
    <p:extLst>
      <p:ext uri="{BB962C8B-B14F-4D97-AF65-F5344CB8AC3E}">
        <p14:creationId xmlns:p14="http://schemas.microsoft.com/office/powerpoint/2010/main" val="35874426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6007" y="950605"/>
            <a:ext cx="2503991" cy="3358802"/>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da-DK" dirty="0"/>
              <a:t>Klik for at tilføje tekst</a:t>
            </a:r>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B0B1B3"/>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999999"/>
              </a:solidFill>
              <a:effectLst/>
              <a:latin typeface="Times New Roman" pitchFamily="18" charset="0"/>
            </a:endParaRPr>
          </a:p>
        </p:txBody>
      </p:sp>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da-DK" dirty="0"/>
              <a:t>Klik for at skrive en titel</a:t>
            </a:r>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pic>
        <p:nvPicPr>
          <p:cNvPr id="11" name="Billede 10" descr="Et billede, der indeholder tekst&#10;&#10;Automatisk genereret beskrivelse">
            <a:extLst>
              <a:ext uri="{FF2B5EF4-FFF2-40B4-BE49-F238E27FC236}">
                <a16:creationId xmlns:a16="http://schemas.microsoft.com/office/drawing/2014/main" id="{1FD5C754-8139-4C74-9F03-0D65A97DAE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8180" y="189112"/>
            <a:ext cx="2722885" cy="614478"/>
          </a:xfrm>
          <a:prstGeom prst="rect">
            <a:avLst/>
          </a:prstGeom>
        </p:spPr>
      </p:pic>
    </p:spTree>
    <p:extLst>
      <p:ext uri="{BB962C8B-B14F-4D97-AF65-F5344CB8AC3E}">
        <p14:creationId xmlns:p14="http://schemas.microsoft.com/office/powerpoint/2010/main" val="425170222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6007" y="950606"/>
            <a:ext cx="2503991" cy="3358801"/>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da-DK" dirty="0"/>
              <a:t>Klik for at tilføje tekst</a:t>
            </a:r>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B0B1B3"/>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999999"/>
              </a:solidFill>
              <a:effectLst/>
              <a:latin typeface="Times New Roman" pitchFamily="18" charset="0"/>
            </a:endParaRPr>
          </a:p>
        </p:txBody>
      </p:sp>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da-DK" dirty="0"/>
              <a:t>Klik for at skrive en titel</a:t>
            </a:r>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pic>
        <p:nvPicPr>
          <p:cNvPr id="11" name="Billede 10" descr="Et billede, der indeholder tekst&#10;&#10;Automatisk genereret beskrivelse">
            <a:extLst>
              <a:ext uri="{FF2B5EF4-FFF2-40B4-BE49-F238E27FC236}">
                <a16:creationId xmlns:a16="http://schemas.microsoft.com/office/drawing/2014/main" id="{1FD5C754-8139-4C74-9F03-0D65A97DAE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8180" y="189112"/>
            <a:ext cx="2722885" cy="614478"/>
          </a:xfrm>
          <a:prstGeom prst="rect">
            <a:avLst/>
          </a:prstGeom>
        </p:spPr>
      </p:pic>
    </p:spTree>
    <p:extLst>
      <p:ext uri="{BB962C8B-B14F-4D97-AF65-F5344CB8AC3E}">
        <p14:creationId xmlns:p14="http://schemas.microsoft.com/office/powerpoint/2010/main" val="125145222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6007" y="950606"/>
            <a:ext cx="2503991" cy="3358801"/>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da-DK" dirty="0"/>
              <a:t>Klik for at tilføje tekst</a:t>
            </a:r>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B0B1B3"/>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999999"/>
              </a:solidFill>
              <a:effectLst/>
              <a:latin typeface="Times New Roman" pitchFamily="18" charset="0"/>
            </a:endParaRPr>
          </a:p>
        </p:txBody>
      </p:sp>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da-DK" dirty="0"/>
              <a:t>Klik for at skrive en titel</a:t>
            </a:r>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pic>
        <p:nvPicPr>
          <p:cNvPr id="11" name="Billede 10" descr="Et billede, der indeholder tekst&#10;&#10;Automatisk genereret beskrivelse">
            <a:extLst>
              <a:ext uri="{FF2B5EF4-FFF2-40B4-BE49-F238E27FC236}">
                <a16:creationId xmlns:a16="http://schemas.microsoft.com/office/drawing/2014/main" id="{1FD5C754-8139-4C74-9F03-0D65A97DAE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8180" y="189112"/>
            <a:ext cx="2722885" cy="614478"/>
          </a:xfrm>
          <a:prstGeom prst="rect">
            <a:avLst/>
          </a:prstGeom>
        </p:spPr>
      </p:pic>
    </p:spTree>
    <p:extLst>
      <p:ext uri="{BB962C8B-B14F-4D97-AF65-F5344CB8AC3E}">
        <p14:creationId xmlns:p14="http://schemas.microsoft.com/office/powerpoint/2010/main" val="290454472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2472" y="339696"/>
            <a:ext cx="8275117" cy="1127621"/>
          </a:xfrm>
          <a:prstGeom prst="rect">
            <a:avLst/>
          </a:prstGeom>
        </p:spPr>
        <p:txBody>
          <a:bodyPr tIns="0" bIns="0"/>
          <a:lstStyle>
            <a:lvl1pPr>
              <a:lnSpc>
                <a:spcPct val="100000"/>
              </a:lnSpc>
              <a:defRPr/>
            </a:lvl1pPr>
          </a:lstStyle>
          <a:p>
            <a:r>
              <a:rPr lang="da-DK" dirty="0"/>
              <a:t>Klik her for at skrive en overskrift</a:t>
            </a:r>
          </a:p>
        </p:txBody>
      </p:sp>
      <p:sp>
        <p:nvSpPr>
          <p:cNvPr id="6" name="Pladsholder til indhold 2"/>
          <p:cNvSpPr>
            <a:spLocks noGrp="1"/>
          </p:cNvSpPr>
          <p:nvPr>
            <p:ph idx="1" hasCustomPrompt="1"/>
          </p:nvPr>
        </p:nvSpPr>
        <p:spPr>
          <a:xfrm>
            <a:off x="402779" y="1637414"/>
            <a:ext cx="11308739" cy="4836203"/>
          </a:xfrm>
          <a:prstGeom prst="rect">
            <a:avLst/>
          </a:prstGeo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da-DK" dirty="0"/>
              <a:t>Klik for at tilføje tekst</a:t>
            </a:r>
          </a:p>
          <a:p>
            <a:pPr lvl="1"/>
            <a:r>
              <a:rPr lang="da-DK" dirty="0"/>
              <a:t>Klik for at tilføje tekst</a:t>
            </a:r>
          </a:p>
          <a:p>
            <a:pPr lvl="2"/>
            <a:r>
              <a:rPr lang="da-DK" dirty="0"/>
              <a:t>Klik for at tilføje tekst</a:t>
            </a:r>
          </a:p>
          <a:p>
            <a:pPr lvl="3"/>
            <a:r>
              <a:rPr lang="da-DK" dirty="0"/>
              <a:t>Klik for at tilføje tekst</a:t>
            </a:r>
          </a:p>
          <a:p>
            <a:pPr lvl="4"/>
            <a:r>
              <a:rPr lang="da-DK" dirty="0"/>
              <a:t>Klik for at tilføje tekst</a:t>
            </a:r>
          </a:p>
        </p:txBody>
      </p:sp>
      <p:sp>
        <p:nvSpPr>
          <p:cNvPr id="8"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10"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pic>
        <p:nvPicPr>
          <p:cNvPr id="5" name="Billede 4">
            <a:extLst>
              <a:ext uri="{FF2B5EF4-FFF2-40B4-BE49-F238E27FC236}">
                <a16:creationId xmlns:a16="http://schemas.microsoft.com/office/drawing/2014/main" id="{5F437F95-ABD1-4E60-9BEC-B9468BDB2D8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811579" y="438138"/>
            <a:ext cx="1905575" cy="430034"/>
          </a:xfrm>
          <a:prstGeom prst="rect">
            <a:avLst/>
          </a:prstGeom>
        </p:spPr>
      </p:pic>
    </p:spTree>
    <p:extLst>
      <p:ext uri="{BB962C8B-B14F-4D97-AF65-F5344CB8AC3E}">
        <p14:creationId xmlns:p14="http://schemas.microsoft.com/office/powerpoint/2010/main" val="3820323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5"/>
            <a:ext cx="11012488" cy="863599"/>
          </a:xfrm>
        </p:spPr>
        <p:txBody>
          <a:bodyPr/>
          <a:lstStyle>
            <a:lvl1pPr>
              <a:defRPr b="0" i="0" baseline="0"/>
            </a:lvl1pPr>
          </a:lstStyle>
          <a:p>
            <a:pPr lvl="0"/>
            <a:r>
              <a:rPr lang="da-DK" dirty="0"/>
              <a:t>Klik for at tilføje overskrift</a:t>
            </a:r>
          </a:p>
        </p:txBody>
      </p:sp>
      <p:sp>
        <p:nvSpPr>
          <p:cNvPr id="3" name="Pladsholder til indhold 2"/>
          <p:cNvSpPr>
            <a:spLocks noGrp="1"/>
          </p:cNvSpPr>
          <p:nvPr>
            <p:ph idx="1" hasCustomPrompt="1"/>
          </p:nvPr>
        </p:nvSpPr>
        <p:spPr>
          <a:xfrm>
            <a:off x="588963" y="1628775"/>
            <a:ext cx="11012488" cy="46736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marL="647225" indent="0">
              <a:buNone/>
              <a:defRPr/>
            </a:lvl4pPr>
          </a:lstStyle>
          <a:p>
            <a:pPr lvl="0"/>
            <a:r>
              <a:rPr lang="da-DK" dirty="0"/>
              <a:t>Klik for at indsætte tekst</a:t>
            </a:r>
          </a:p>
          <a:p>
            <a:pPr lvl="1"/>
            <a:r>
              <a:rPr lang="da-DK" dirty="0"/>
              <a:t>Andet niveau</a:t>
            </a:r>
          </a:p>
          <a:p>
            <a:pPr lvl="2"/>
            <a:r>
              <a:rPr lang="da-DK" dirty="0"/>
              <a:t>Tredje niveau</a:t>
            </a:r>
          </a:p>
        </p:txBody>
      </p:sp>
      <p:sp>
        <p:nvSpPr>
          <p:cNvPr id="4" name="Pladsholder til dato 3"/>
          <p:cNvSpPr>
            <a:spLocks noGrp="1"/>
          </p:cNvSpPr>
          <p:nvPr>
            <p:ph type="dt" sz="half" idx="10"/>
          </p:nvPr>
        </p:nvSpPr>
        <p:spPr/>
        <p:txBody>
          <a:bodyPr/>
          <a:lstStyle/>
          <a:p>
            <a:fld id="{A40A2488-620E-4717-952D-4163044243D3}" type="datetime1">
              <a:rPr lang="da-DK" smtClean="0"/>
              <a:t>17-01-2025</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1646035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6007" y="950605"/>
            <a:ext cx="2503991" cy="3358802"/>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en-GB" sz="2592" b="0" i="0" u="none" strike="noStrike" cap="none" normalizeH="0" baseline="0" dirty="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B0B1B3"/>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en-GB" sz="2592" b="0" i="0" u="none" strike="noStrike" cap="none" normalizeH="0" baseline="0" dirty="0">
              <a:ln>
                <a:noFill/>
              </a:ln>
              <a:solidFill>
                <a:srgbClr val="999999"/>
              </a:solidFill>
              <a:effectLst/>
              <a:latin typeface="Times New Roman" pitchFamily="18" charset="0"/>
            </a:endParaRPr>
          </a:p>
        </p:txBody>
      </p:sp>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en-GB" dirty="0" err="1" smtClean="0"/>
              <a:t>Klik</a:t>
            </a:r>
            <a:r>
              <a:rPr lang="en-GB" dirty="0" smtClean="0"/>
              <a:t> for at </a:t>
            </a:r>
            <a:r>
              <a:rPr lang="en-GB" dirty="0" err="1" smtClean="0"/>
              <a:t>skrive</a:t>
            </a:r>
            <a:r>
              <a:rPr lang="en-GB" dirty="0" smtClean="0"/>
              <a:t> </a:t>
            </a:r>
            <a:r>
              <a:rPr lang="en-GB" dirty="0" err="1" smtClean="0"/>
              <a:t>en</a:t>
            </a:r>
            <a:r>
              <a:rPr lang="en-GB" dirty="0" smtClean="0"/>
              <a:t> </a:t>
            </a:r>
            <a:r>
              <a:rPr lang="en-GB" dirty="0" err="1" smtClean="0"/>
              <a:t>titel</a:t>
            </a:r>
            <a:endParaRPr lang="en-GB" dirty="0"/>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pic>
        <p:nvPicPr>
          <p:cNvPr id="8" name="Billede 7">
            <a:extLst>
              <a:ext uri="{FF2B5EF4-FFF2-40B4-BE49-F238E27FC236}">
                <a16:creationId xmlns:a16="http://schemas.microsoft.com/office/drawing/2014/main" id="{9C934AC4-027C-45FF-823F-6C33B07960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255" y="187707"/>
            <a:ext cx="4169672" cy="614478"/>
          </a:xfrm>
          <a:prstGeom prst="rect">
            <a:avLst/>
          </a:prstGeom>
        </p:spPr>
      </p:pic>
    </p:spTree>
    <p:extLst>
      <p:ext uri="{BB962C8B-B14F-4D97-AF65-F5344CB8AC3E}">
        <p14:creationId xmlns:p14="http://schemas.microsoft.com/office/powerpoint/2010/main" val="3052964996"/>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 billede stor højre">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blipFill>
            <a:blip r:embed="rId2"/>
            <a:stretch>
              <a:fillRect/>
            </a:stretch>
          </a:blipFill>
        </p:spPr>
        <p:txBody>
          <a:bodyPr lIns="1080000" tIns="360000" rIns="6408000" anchor="ctr" anchorCtr="0"/>
          <a:lstStyle>
            <a:lvl1pPr marL="0" indent="0" algn="r">
              <a:buNone/>
              <a:defRPr sz="2400" b="1" i="0" baseline="0">
                <a:solidFill>
                  <a:schemeClr val="bg1"/>
                </a:solidFill>
                <a:sym typeface="Wingdings" panose="05000000000000000000" pitchFamily="2" charset="2"/>
              </a:defRPr>
            </a:lvl1pPr>
          </a:lstStyle>
          <a:p>
            <a:r>
              <a:rPr lang="da-DK" dirty="0"/>
              <a:t>Klik på ikonet, hvis du vil indsætte et billede  </a:t>
            </a:r>
          </a:p>
        </p:txBody>
      </p:sp>
      <p:sp>
        <p:nvSpPr>
          <p:cNvPr id="11" name="Titel 2">
            <a:extLst>
              <a:ext uri="{FF2B5EF4-FFF2-40B4-BE49-F238E27FC236}">
                <a16:creationId xmlns:a16="http://schemas.microsoft.com/office/drawing/2014/main" id="{9210F5A1-BA4C-C241-930B-E24AB0E141FB}"/>
              </a:ext>
            </a:extLst>
          </p:cNvPr>
          <p:cNvSpPr>
            <a:spLocks noGrp="1"/>
          </p:cNvSpPr>
          <p:nvPr>
            <p:ph type="ctrTitle"/>
          </p:nvPr>
        </p:nvSpPr>
        <p:spPr>
          <a:xfrm>
            <a:off x="6243638" y="691815"/>
            <a:ext cx="5948362"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US" smtClean="0"/>
              <a:t>Click to edit Master title style</a:t>
            </a:r>
            <a:endParaRPr lang="da-DK" dirty="0"/>
          </a:p>
        </p:txBody>
      </p:sp>
      <p:sp>
        <p:nvSpPr>
          <p:cNvPr id="12" name="Pladsholder til tekst 14">
            <a:extLst>
              <a:ext uri="{FF2B5EF4-FFF2-40B4-BE49-F238E27FC236}">
                <a16:creationId xmlns:a16="http://schemas.microsoft.com/office/drawing/2014/main" id="{7AF680B5-5F7B-7C42-BF08-E9B604FEDFF4}"/>
              </a:ext>
            </a:extLst>
          </p:cNvPr>
          <p:cNvSpPr>
            <a:spLocks noGrp="1"/>
          </p:cNvSpPr>
          <p:nvPr>
            <p:ph type="body" sz="quarter" idx="13" hasCustomPrompt="1"/>
          </p:nvPr>
        </p:nvSpPr>
        <p:spPr>
          <a:xfrm>
            <a:off x="6622257" y="4053600"/>
            <a:ext cx="4979193" cy="899766"/>
          </a:xfrm>
        </p:spPr>
        <p:txBody>
          <a:bodyPr rIns="0">
            <a:noAutofit/>
          </a:bodyPr>
          <a:lstStyle>
            <a:lvl1pPr marL="0" indent="0">
              <a:spcBef>
                <a:spcPts val="0"/>
              </a:spcBef>
              <a:buNone/>
              <a:defRPr sz="1800" b="0" i="0" baseline="0"/>
            </a:lvl1pPr>
          </a:lstStyle>
          <a:p>
            <a:pPr lvl="0"/>
            <a:r>
              <a:rPr lang="da-DK" dirty="0"/>
              <a:t>Navn på oplægsholder, KU-enhed, sted og dato</a:t>
            </a:r>
          </a:p>
        </p:txBody>
      </p:sp>
      <p:sp>
        <p:nvSpPr>
          <p:cNvPr id="13" name="Undertitel 2">
            <a:extLst>
              <a:ext uri="{FF2B5EF4-FFF2-40B4-BE49-F238E27FC236}">
                <a16:creationId xmlns:a16="http://schemas.microsoft.com/office/drawing/2014/main" id="{E8639E81-1331-644F-9855-3A9C253754AE}"/>
              </a:ext>
            </a:extLst>
          </p:cNvPr>
          <p:cNvSpPr>
            <a:spLocks noGrp="1"/>
          </p:cNvSpPr>
          <p:nvPr>
            <p:ph type="subTitle" idx="1" hasCustomPrompt="1"/>
          </p:nvPr>
        </p:nvSpPr>
        <p:spPr>
          <a:xfrm>
            <a:off x="6622257" y="3007285"/>
            <a:ext cx="4979193" cy="726435"/>
          </a:xfrm>
        </p:spPr>
        <p:txBody>
          <a:bodyPr>
            <a:noAutofit/>
          </a:bodyPr>
          <a:lstStyle>
            <a:lvl1pPr marL="0" indent="0" algn="l">
              <a:lnSpc>
                <a:spcPct val="100000"/>
              </a:lnSpc>
              <a:buNone/>
              <a:defRPr sz="2400" b="0"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a:t>
            </a:r>
          </a:p>
        </p:txBody>
      </p:sp>
      <p:sp>
        <p:nvSpPr>
          <p:cNvPr id="14" name="Titel 1">
            <a:extLst>
              <a:ext uri="{FF2B5EF4-FFF2-40B4-BE49-F238E27FC236}">
                <a16:creationId xmlns:a16="http://schemas.microsoft.com/office/drawing/2014/main" id="{B7A6A120-00EE-3144-9AB3-0695A4240B49}"/>
              </a:ext>
            </a:extLst>
          </p:cNvPr>
          <p:cNvSpPr>
            <a:spLocks noGrp="1"/>
          </p:cNvSpPr>
          <p:nvPr>
            <p:ph type="body" sz="quarter" idx="15" hasCustomPrompt="1"/>
          </p:nvPr>
        </p:nvSpPr>
        <p:spPr>
          <a:xfrm>
            <a:off x="6622257" y="1020200"/>
            <a:ext cx="4977606" cy="1345417"/>
          </a:xfrm>
        </p:spPr>
        <p:txBody>
          <a:bodyPr rIns="0">
            <a:noAutofit/>
          </a:bodyPr>
          <a:lstStyle>
            <a:lvl1pPr marL="0" indent="0">
              <a:lnSpc>
                <a:spcPct val="100000"/>
              </a:lnSpc>
              <a:spcBef>
                <a:spcPts val="0"/>
              </a:spcBef>
              <a:buNone/>
              <a:defRPr sz="3600" b="0" i="0" baseline="0">
                <a:solidFill>
                  <a:schemeClr val="accent1"/>
                </a:solidFill>
                <a:latin typeface="+mj-lt"/>
              </a:defRPr>
            </a:lvl1pPr>
          </a:lstStyle>
          <a:p>
            <a:pPr lvl="0"/>
            <a:r>
              <a:rPr lang="da-DK" dirty="0"/>
              <a:t>Klik for at tilføje titel</a:t>
            </a:r>
          </a:p>
        </p:txBody>
      </p:sp>
      <p:sp>
        <p:nvSpPr>
          <p:cNvPr id="10" name="Pladsholder til dato 3" hidden="1">
            <a:extLst>
              <a:ext uri="{FF2B5EF4-FFF2-40B4-BE49-F238E27FC236}">
                <a16:creationId xmlns:a16="http://schemas.microsoft.com/office/drawing/2014/main" id="{5D6F800E-E8DB-D1E9-A292-CDCB828E80AD}"/>
              </a:ext>
            </a:extLst>
          </p:cNvPr>
          <p:cNvSpPr>
            <a:spLocks noGrp="1"/>
          </p:cNvSpPr>
          <p:nvPr>
            <p:ph type="dt" sz="half" idx="10"/>
          </p:nvPr>
        </p:nvSpPr>
        <p:spPr>
          <a:xfrm>
            <a:off x="0" y="6858000"/>
            <a:ext cx="0" cy="0"/>
          </a:xfrm>
        </p:spPr>
        <p:txBody>
          <a:bodyPr/>
          <a:lstStyle>
            <a:lvl1pPr>
              <a:defRPr sz="100">
                <a:noFill/>
              </a:defRPr>
            </a:lvl1pPr>
          </a:lstStyle>
          <a:p>
            <a:fld id="{850C8D61-CF2F-4293-9A1F-6B0C79C373C6}" type="datetime1">
              <a:rPr lang="da-DK" smtClean="0"/>
              <a:t>17-01-2025</a:t>
            </a:fld>
            <a:endParaRPr lang="da-DK" dirty="0"/>
          </a:p>
        </p:txBody>
      </p:sp>
      <p:sp>
        <p:nvSpPr>
          <p:cNvPr id="15" name="Pladsholder til sidefod 4" hidden="1">
            <a:extLst>
              <a:ext uri="{FF2B5EF4-FFF2-40B4-BE49-F238E27FC236}">
                <a16:creationId xmlns:a16="http://schemas.microsoft.com/office/drawing/2014/main" id="{75F96715-1FD5-51ED-7CC1-42E30D0821E3}"/>
              </a:ext>
            </a:extLst>
          </p:cNvPr>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16" name="Pladsholder til slidenummer 5" hidden="1">
            <a:extLst>
              <a:ext uri="{FF2B5EF4-FFF2-40B4-BE49-F238E27FC236}">
                <a16:creationId xmlns:a16="http://schemas.microsoft.com/office/drawing/2014/main" id="{FF7B57F8-B201-8F25-4597-86F1EE0AFA0C}"/>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1709872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6007" y="950605"/>
            <a:ext cx="2503991" cy="3358802"/>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en-GB" sz="2592" b="0" i="0" u="none" strike="noStrike" cap="none" normalizeH="0" baseline="0" dirty="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B0B1B3"/>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en-GB" sz="2592" b="0" i="0" u="none" strike="noStrike" cap="none" normalizeH="0" baseline="0" dirty="0">
              <a:ln>
                <a:noFill/>
              </a:ln>
              <a:solidFill>
                <a:srgbClr val="999999"/>
              </a:solidFill>
              <a:effectLst/>
              <a:latin typeface="Times New Roman" pitchFamily="18" charset="0"/>
            </a:endParaRPr>
          </a:p>
        </p:txBody>
      </p:sp>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en-GB" dirty="0" err="1" smtClean="0"/>
              <a:t>Klik</a:t>
            </a:r>
            <a:r>
              <a:rPr lang="en-GB" dirty="0" smtClean="0"/>
              <a:t> for at </a:t>
            </a:r>
            <a:r>
              <a:rPr lang="en-GB" dirty="0" err="1" smtClean="0"/>
              <a:t>skrive</a:t>
            </a:r>
            <a:r>
              <a:rPr lang="en-GB" dirty="0" smtClean="0"/>
              <a:t> </a:t>
            </a:r>
            <a:r>
              <a:rPr lang="en-GB" dirty="0" err="1" smtClean="0"/>
              <a:t>en</a:t>
            </a:r>
            <a:r>
              <a:rPr lang="en-GB" dirty="0" smtClean="0"/>
              <a:t> </a:t>
            </a:r>
            <a:r>
              <a:rPr lang="en-GB" dirty="0" err="1" smtClean="0"/>
              <a:t>titel</a:t>
            </a:r>
            <a:endParaRPr lang="en-GB" dirty="0"/>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pic>
        <p:nvPicPr>
          <p:cNvPr id="8" name="Billede 7">
            <a:extLst>
              <a:ext uri="{FF2B5EF4-FFF2-40B4-BE49-F238E27FC236}">
                <a16:creationId xmlns:a16="http://schemas.microsoft.com/office/drawing/2014/main" id="{9C934AC4-027C-45FF-823F-6C33B07960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255" y="187707"/>
            <a:ext cx="4169672" cy="614478"/>
          </a:xfrm>
          <a:prstGeom prst="rect">
            <a:avLst/>
          </a:prstGeom>
        </p:spPr>
      </p:pic>
    </p:spTree>
    <p:extLst>
      <p:ext uri="{BB962C8B-B14F-4D97-AF65-F5344CB8AC3E}">
        <p14:creationId xmlns:p14="http://schemas.microsoft.com/office/powerpoint/2010/main" val="3566543167"/>
      </p:ext>
    </p:extLst>
  </p:cSld>
  <p:clrMapOvr>
    <a:masterClrMapping/>
  </p:clrMapOvr>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6007" y="950605"/>
            <a:ext cx="2503991" cy="3358802"/>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en-GB" sz="2592" b="0" i="0" u="none" strike="noStrike" cap="none" normalizeH="0" baseline="0" dirty="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B0B1B3"/>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en-GB" sz="2592" b="0" i="0" u="none" strike="noStrike" cap="none" normalizeH="0" baseline="0" dirty="0">
              <a:ln>
                <a:noFill/>
              </a:ln>
              <a:solidFill>
                <a:srgbClr val="999999"/>
              </a:solidFill>
              <a:effectLst/>
              <a:latin typeface="Times New Roman" pitchFamily="18" charset="0"/>
            </a:endParaRPr>
          </a:p>
        </p:txBody>
      </p:sp>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en-GB" dirty="0" err="1" smtClean="0"/>
              <a:t>Klik</a:t>
            </a:r>
            <a:r>
              <a:rPr lang="en-GB" dirty="0" smtClean="0"/>
              <a:t> for at </a:t>
            </a:r>
            <a:r>
              <a:rPr lang="en-GB" dirty="0" err="1" smtClean="0"/>
              <a:t>skrive</a:t>
            </a:r>
            <a:r>
              <a:rPr lang="en-GB" dirty="0" smtClean="0"/>
              <a:t> </a:t>
            </a:r>
            <a:r>
              <a:rPr lang="en-GB" dirty="0" err="1" smtClean="0"/>
              <a:t>en</a:t>
            </a:r>
            <a:r>
              <a:rPr lang="en-GB" dirty="0" smtClean="0"/>
              <a:t> </a:t>
            </a:r>
            <a:r>
              <a:rPr lang="en-GB" dirty="0" err="1" smtClean="0"/>
              <a:t>titel</a:t>
            </a:r>
            <a:endParaRPr lang="en-GB" dirty="0"/>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pic>
        <p:nvPicPr>
          <p:cNvPr id="8" name="Billede 7">
            <a:extLst>
              <a:ext uri="{FF2B5EF4-FFF2-40B4-BE49-F238E27FC236}">
                <a16:creationId xmlns:a16="http://schemas.microsoft.com/office/drawing/2014/main" id="{9C934AC4-027C-45FF-823F-6C33B07960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255" y="187707"/>
            <a:ext cx="4169672" cy="614478"/>
          </a:xfrm>
          <a:prstGeom prst="rect">
            <a:avLst/>
          </a:prstGeom>
        </p:spPr>
      </p:pic>
    </p:spTree>
    <p:extLst>
      <p:ext uri="{BB962C8B-B14F-4D97-AF65-F5344CB8AC3E}">
        <p14:creationId xmlns:p14="http://schemas.microsoft.com/office/powerpoint/2010/main" val="438949358"/>
      </p:ext>
    </p:extLst>
  </p:cSld>
  <p:clrMapOvr>
    <a:masterClrMapping/>
  </p:clrMapOvr>
  <p:extLst mod="1">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6007" y="950605"/>
            <a:ext cx="2503991" cy="3358802"/>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en-GB" sz="2592" b="0" i="0" u="none" strike="noStrike" cap="none" normalizeH="0" baseline="0" dirty="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B0B1B3"/>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en-GB" sz="2592" b="0" i="0" u="none" strike="noStrike" cap="none" normalizeH="0" baseline="0" dirty="0">
              <a:ln>
                <a:noFill/>
              </a:ln>
              <a:solidFill>
                <a:srgbClr val="999999"/>
              </a:solidFill>
              <a:effectLst/>
              <a:latin typeface="Times New Roman" pitchFamily="18" charset="0"/>
            </a:endParaRPr>
          </a:p>
        </p:txBody>
      </p:sp>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en-GB" dirty="0" err="1" smtClean="0"/>
              <a:t>Klik</a:t>
            </a:r>
            <a:r>
              <a:rPr lang="en-GB" dirty="0" smtClean="0"/>
              <a:t> for at </a:t>
            </a:r>
            <a:r>
              <a:rPr lang="en-GB" dirty="0" err="1" smtClean="0"/>
              <a:t>skrive</a:t>
            </a:r>
            <a:r>
              <a:rPr lang="en-GB" dirty="0" smtClean="0"/>
              <a:t> </a:t>
            </a:r>
            <a:r>
              <a:rPr lang="en-GB" dirty="0" err="1" smtClean="0"/>
              <a:t>en</a:t>
            </a:r>
            <a:r>
              <a:rPr lang="en-GB" dirty="0" smtClean="0"/>
              <a:t> </a:t>
            </a:r>
            <a:r>
              <a:rPr lang="en-GB" dirty="0" err="1" smtClean="0"/>
              <a:t>titel</a:t>
            </a:r>
            <a:endParaRPr lang="en-GB" dirty="0"/>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pic>
        <p:nvPicPr>
          <p:cNvPr id="8" name="Billede 7">
            <a:extLst>
              <a:ext uri="{FF2B5EF4-FFF2-40B4-BE49-F238E27FC236}">
                <a16:creationId xmlns:a16="http://schemas.microsoft.com/office/drawing/2014/main" id="{9C934AC4-027C-45FF-823F-6C33B07960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255" y="187707"/>
            <a:ext cx="4169672" cy="614478"/>
          </a:xfrm>
          <a:prstGeom prst="rect">
            <a:avLst/>
          </a:prstGeom>
        </p:spPr>
      </p:pic>
    </p:spTree>
    <p:extLst>
      <p:ext uri="{BB962C8B-B14F-4D97-AF65-F5344CB8AC3E}">
        <p14:creationId xmlns:p14="http://schemas.microsoft.com/office/powerpoint/2010/main" val="4227816706"/>
      </p:ext>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86007" y="950605"/>
            <a:ext cx="2503991" cy="3358802"/>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en-GB" sz="2592" b="0" i="0" u="none" strike="noStrike" cap="none" normalizeH="0" baseline="0" dirty="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B0B1B3"/>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en-GB" sz="2592" b="0" i="0" u="none" strike="noStrike" cap="none" normalizeH="0" baseline="0" dirty="0">
              <a:ln>
                <a:noFill/>
              </a:ln>
              <a:solidFill>
                <a:srgbClr val="999999"/>
              </a:solidFill>
              <a:effectLst/>
              <a:latin typeface="Times New Roman" pitchFamily="18" charset="0"/>
            </a:endParaRPr>
          </a:p>
        </p:txBody>
      </p:sp>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en-GB" dirty="0" err="1" smtClean="0"/>
              <a:t>Klik</a:t>
            </a:r>
            <a:r>
              <a:rPr lang="en-GB" dirty="0" smtClean="0"/>
              <a:t> for at </a:t>
            </a:r>
            <a:r>
              <a:rPr lang="en-GB" dirty="0" err="1" smtClean="0"/>
              <a:t>skrive</a:t>
            </a:r>
            <a:r>
              <a:rPr lang="en-GB" dirty="0" smtClean="0"/>
              <a:t> </a:t>
            </a:r>
            <a:r>
              <a:rPr lang="en-GB" dirty="0" err="1" smtClean="0"/>
              <a:t>en</a:t>
            </a:r>
            <a:r>
              <a:rPr lang="en-GB" dirty="0" smtClean="0"/>
              <a:t> </a:t>
            </a:r>
            <a:r>
              <a:rPr lang="en-GB" dirty="0" err="1" smtClean="0"/>
              <a:t>titel</a:t>
            </a:r>
            <a:endParaRPr lang="en-GB" dirty="0"/>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pic>
        <p:nvPicPr>
          <p:cNvPr id="8" name="Billede 7">
            <a:extLst>
              <a:ext uri="{FF2B5EF4-FFF2-40B4-BE49-F238E27FC236}">
                <a16:creationId xmlns:a16="http://schemas.microsoft.com/office/drawing/2014/main" id="{9C934AC4-027C-45FF-823F-6C33B07960B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255" y="187707"/>
            <a:ext cx="4169672" cy="614478"/>
          </a:xfrm>
          <a:prstGeom prst="rect">
            <a:avLst/>
          </a:prstGeom>
        </p:spPr>
      </p:pic>
    </p:spTree>
    <p:extLst>
      <p:ext uri="{BB962C8B-B14F-4D97-AF65-F5344CB8AC3E}">
        <p14:creationId xmlns:p14="http://schemas.microsoft.com/office/powerpoint/2010/main" val="1502101551"/>
      </p:ext>
    </p:extLst>
  </p:cSld>
  <p:clrMapOvr>
    <a:masterClrMapping/>
  </p:clrMapOvr>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2472" y="339696"/>
            <a:ext cx="8275117" cy="1127621"/>
          </a:xfrm>
          <a:prstGeom prst="rect">
            <a:avLst/>
          </a:prstGeom>
        </p:spPr>
        <p:txBody>
          <a:bodyPr tIns="0" bIns="0"/>
          <a:lstStyle>
            <a:lvl1pPr>
              <a:lnSpc>
                <a:spcPct val="100000"/>
              </a:lnSpc>
              <a:defRPr/>
            </a:lvl1pPr>
          </a:lstStyle>
          <a:p>
            <a:r>
              <a:rPr lang="en-GB" dirty="0" err="1" smtClean="0"/>
              <a:t>Klik</a:t>
            </a:r>
            <a:r>
              <a:rPr lang="en-GB" dirty="0" smtClean="0"/>
              <a:t> her for at </a:t>
            </a:r>
            <a:r>
              <a:rPr lang="en-GB" dirty="0" err="1" smtClean="0"/>
              <a:t>skrive</a:t>
            </a:r>
            <a:r>
              <a:rPr lang="en-GB" dirty="0" smtClean="0"/>
              <a:t> </a:t>
            </a:r>
            <a:r>
              <a:rPr lang="en-GB" dirty="0" err="1" smtClean="0"/>
              <a:t>en</a:t>
            </a:r>
            <a:r>
              <a:rPr lang="en-GB" dirty="0" smtClean="0"/>
              <a:t> </a:t>
            </a:r>
            <a:r>
              <a:rPr lang="en-GB" dirty="0" err="1" smtClean="0"/>
              <a:t>overskrift</a:t>
            </a:r>
            <a:endParaRPr lang="en-GB" dirty="0"/>
          </a:p>
        </p:txBody>
      </p:sp>
      <p:sp>
        <p:nvSpPr>
          <p:cNvPr id="6" name="Pladsholder til indhold 2"/>
          <p:cNvSpPr>
            <a:spLocks noGrp="1"/>
          </p:cNvSpPr>
          <p:nvPr>
            <p:ph idx="1" hasCustomPrompt="1"/>
          </p:nvPr>
        </p:nvSpPr>
        <p:spPr>
          <a:xfrm>
            <a:off x="402779" y="1637414"/>
            <a:ext cx="11308739" cy="4836203"/>
          </a:xfrm>
          <a:prstGeom prst="rect">
            <a:avLst/>
          </a:prstGeo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smtClean="0"/>
          </a:p>
          <a:p>
            <a:pPr lvl="1"/>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smtClean="0"/>
          </a:p>
          <a:p>
            <a:pPr lvl="2"/>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smtClean="0"/>
          </a:p>
          <a:p>
            <a:pPr lvl="3"/>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smtClean="0"/>
          </a:p>
          <a:p>
            <a:pPr lvl="4"/>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a:p>
        </p:txBody>
      </p:sp>
      <p:sp>
        <p:nvSpPr>
          <p:cNvPr id="8"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sp>
        <p:nvSpPr>
          <p:cNvPr id="10"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en-GB" sz="864" dirty="0">
              <a:latin typeface="Verdana" panose="020B0604030504040204" pitchFamily="34" charset="0"/>
              <a:ea typeface="Verdana" panose="020B0604030504040204" pitchFamily="34" charset="0"/>
              <a:cs typeface="Verdana" panose="020B0604030504040204" pitchFamily="34" charset="0"/>
            </a:endParaRPr>
          </a:p>
        </p:txBody>
      </p:sp>
      <p:pic>
        <p:nvPicPr>
          <p:cNvPr id="5" name="Billede 4">
            <a:extLst>
              <a:ext uri="{FF2B5EF4-FFF2-40B4-BE49-F238E27FC236}">
                <a16:creationId xmlns:a16="http://schemas.microsoft.com/office/drawing/2014/main" id="{5F437F95-ABD1-4E60-9BEC-B9468BDB2D8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92790" y="438138"/>
            <a:ext cx="2918089" cy="430034"/>
          </a:xfrm>
          <a:prstGeom prst="rect">
            <a:avLst/>
          </a:prstGeom>
        </p:spPr>
      </p:pic>
    </p:spTree>
    <p:extLst>
      <p:ext uri="{BB962C8B-B14F-4D97-AF65-F5344CB8AC3E}">
        <p14:creationId xmlns:p14="http://schemas.microsoft.com/office/powerpoint/2010/main" val="1621100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271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4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2472" y="339696"/>
            <a:ext cx="11642211" cy="1127621"/>
          </a:xfrm>
          <a:prstGeom prst="rect">
            <a:avLst/>
          </a:prstGeom>
        </p:spPr>
        <p:txBody>
          <a:bodyPr tIns="0" bIns="0"/>
          <a:lstStyle>
            <a:lvl1pPr>
              <a:lnSpc>
                <a:spcPct val="100000"/>
              </a:lnSpc>
              <a:defRPr/>
            </a:lvl1pPr>
          </a:lstStyle>
          <a:p>
            <a:r>
              <a:rPr lang="da-DK" dirty="0"/>
              <a:t>Klik for at skrive en overskrift</a:t>
            </a:r>
          </a:p>
        </p:txBody>
      </p:sp>
      <p:sp>
        <p:nvSpPr>
          <p:cNvPr id="3" name="Pladsholder til indhold 2"/>
          <p:cNvSpPr>
            <a:spLocks noGrp="1"/>
          </p:cNvSpPr>
          <p:nvPr>
            <p:ph idx="1" hasCustomPrompt="1"/>
          </p:nvPr>
        </p:nvSpPr>
        <p:spPr>
          <a:xfrm>
            <a:off x="402779" y="1637414"/>
            <a:ext cx="11096717" cy="4836203"/>
          </a:xfrm>
          <a:prstGeom prst="rect">
            <a:avLst/>
          </a:prstGeo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da-DK" dirty="0"/>
              <a:t>Klik for at tilføje tekst</a:t>
            </a:r>
          </a:p>
          <a:p>
            <a:pPr lvl="1"/>
            <a:r>
              <a:rPr lang="da-DK" dirty="0"/>
              <a:t>Klik for at tilføje tekst</a:t>
            </a:r>
          </a:p>
          <a:p>
            <a:pPr lvl="2"/>
            <a:r>
              <a:rPr lang="da-DK" dirty="0"/>
              <a:t>Klik for at tilføje tekst</a:t>
            </a:r>
          </a:p>
          <a:p>
            <a:pPr lvl="3"/>
            <a:r>
              <a:rPr lang="da-DK" dirty="0"/>
              <a:t>Klik for at tilføje tekst</a:t>
            </a:r>
          </a:p>
          <a:p>
            <a:pPr lvl="4"/>
            <a:r>
              <a:rPr lang="da-DK" dirty="0"/>
              <a:t>Klik for at tilføje tekst</a:t>
            </a:r>
          </a:p>
        </p:txBody>
      </p:sp>
      <p:sp>
        <p:nvSpPr>
          <p:cNvPr id="8"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9"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94424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5"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6"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98649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85203" y="949526"/>
            <a:ext cx="2505600" cy="3360960"/>
          </a:xfrm>
          <a:prstGeom prst="rect">
            <a:avLst/>
          </a:prstGeom>
        </p:spPr>
      </p:pic>
      <p:sp>
        <p:nvSpPr>
          <p:cNvPr id="19" name="Rectangle 35"/>
          <p:cNvSpPr>
            <a:spLocks noGrp="1" noChangeArrowheads="1"/>
          </p:cNvSpPr>
          <p:nvPr>
            <p:ph type="subTitle" sz="quarter" idx="1" hasCustomPrompt="1"/>
          </p:nvPr>
        </p:nvSpPr>
        <p:spPr>
          <a:xfrm>
            <a:off x="401742" y="3960932"/>
            <a:ext cx="8797287" cy="2286000"/>
          </a:xfrm>
          <a:prstGeom prst="rect">
            <a:avLst/>
          </a:prstGeom>
        </p:spPr>
        <p:txBody>
          <a:bodyPr lIns="0" tIns="0" rIns="0" bIns="46038"/>
          <a:lstStyle>
            <a:lvl1pPr marL="0" indent="0">
              <a:lnSpc>
                <a:spcPct val="100000"/>
              </a:lnSpc>
              <a:spcBef>
                <a:spcPts val="0"/>
              </a:spcBef>
              <a:buFontTx/>
              <a:buNone/>
              <a:defRPr/>
            </a:lvl1pPr>
          </a:lstStyle>
          <a:p>
            <a:pPr lvl="0"/>
            <a:r>
              <a:rPr lang="da-DK" dirty="0"/>
              <a:t>Klik for at tilføje tekst</a:t>
            </a:r>
          </a:p>
        </p:txBody>
      </p:sp>
      <p:sp>
        <p:nvSpPr>
          <p:cNvPr id="21" name="Rektangel 20"/>
          <p:cNvSpPr/>
          <p:nvPr userDrawn="1"/>
        </p:nvSpPr>
        <p:spPr bwMode="auto">
          <a:xfrm>
            <a:off x="10941139" y="4309613"/>
            <a:ext cx="1252800" cy="12528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lang="da-DK" sz="2022"/>
          </a:p>
        </p:txBody>
      </p:sp>
      <p:sp>
        <p:nvSpPr>
          <p:cNvPr id="22" name="Rektangel 21"/>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CCCCCC"/>
              </a:solidFill>
              <a:effectLst/>
              <a:latin typeface="Times New Roman" pitchFamily="18" charset="0"/>
            </a:endParaRPr>
          </a:p>
        </p:txBody>
      </p:sp>
      <p:cxnSp>
        <p:nvCxnSpPr>
          <p:cNvPr id="23" name="Lige forbindelse 22"/>
          <p:cNvCxnSpPr/>
          <p:nvPr userDrawn="1"/>
        </p:nvCxnSpPr>
        <p:spPr bwMode="auto">
          <a:xfrm>
            <a:off x="9685203" y="21763"/>
            <a:ext cx="2509920"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sp>
        <p:nvSpPr>
          <p:cNvPr id="24" name="Rektangel 23"/>
          <p:cNvSpPr/>
          <p:nvPr userDrawn="1"/>
        </p:nvSpPr>
        <p:spPr bwMode="auto">
          <a:xfrm>
            <a:off x="-1" y="0"/>
            <a:ext cx="9689760" cy="950400"/>
          </a:xfrm>
          <a:prstGeom prst="rect">
            <a:avLst/>
          </a:prstGeom>
          <a:solidFill>
            <a:srgbClr val="8E8E8E"/>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999999"/>
              </a:solidFill>
              <a:effectLst/>
              <a:latin typeface="Times New Roman" pitchFamily="18" charset="0"/>
            </a:endParaRPr>
          </a:p>
        </p:txBody>
      </p:sp>
      <p:pic>
        <p:nvPicPr>
          <p:cNvPr id="25" name="Billed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91083" y="3691927"/>
            <a:ext cx="1105411" cy="983897"/>
          </a:xfrm>
          <a:prstGeom prst="rect">
            <a:avLst/>
          </a:prstGeom>
        </p:spPr>
      </p:pic>
      <p:sp>
        <p:nvSpPr>
          <p:cNvPr id="27"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da-DK" dirty="0"/>
              <a:t>Klik for at skrive en titel</a:t>
            </a:r>
          </a:p>
        </p:txBody>
      </p:sp>
      <p:sp>
        <p:nvSpPr>
          <p:cNvPr id="1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18"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pic>
        <p:nvPicPr>
          <p:cNvPr id="5" name="Billed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1410" y="246016"/>
            <a:ext cx="2401829" cy="402337"/>
          </a:xfrm>
          <a:prstGeom prst="rect">
            <a:avLst/>
          </a:prstGeom>
        </p:spPr>
      </p:pic>
    </p:spTree>
    <p:extLst>
      <p:ext uri="{BB962C8B-B14F-4D97-AF65-F5344CB8AC3E}">
        <p14:creationId xmlns:p14="http://schemas.microsoft.com/office/powerpoint/2010/main" val="1364681581"/>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snitsoverskrift">
    <p:spTree>
      <p:nvGrpSpPr>
        <p:cNvPr id="1" name=""/>
        <p:cNvGrpSpPr/>
        <p:nvPr/>
      </p:nvGrpSpPr>
      <p:grpSpPr>
        <a:xfrm>
          <a:off x="0" y="0"/>
          <a:ext cx="0" cy="0"/>
          <a:chOff x="0" y="0"/>
          <a:chExt cx="0" cy="0"/>
        </a:xfrm>
      </p:grpSpPr>
      <p:grpSp>
        <p:nvGrpSpPr>
          <p:cNvPr id="7" name="Gruppe 6"/>
          <p:cNvGrpSpPr/>
          <p:nvPr userDrawn="1"/>
        </p:nvGrpSpPr>
        <p:grpSpPr>
          <a:xfrm>
            <a:off x="4707" y="0"/>
            <a:ext cx="12195124" cy="950400"/>
            <a:chOff x="-1" y="0"/>
            <a:chExt cx="9146343" cy="792000"/>
          </a:xfrm>
        </p:grpSpPr>
        <p:sp>
          <p:nvSpPr>
            <p:cNvPr id="8" name="Rektangel 7"/>
            <p:cNvSpPr/>
            <p:nvPr userDrawn="1"/>
          </p:nvSpPr>
          <p:spPr bwMode="auto">
            <a:xfrm>
              <a:off x="7265525" y="0"/>
              <a:ext cx="1879200" cy="792000"/>
            </a:xfrm>
            <a:prstGeom prst="rect">
              <a:avLst/>
            </a:prstGeom>
            <a:solidFill>
              <a:srgbClr val="EBEBEB"/>
            </a:solidFill>
            <a:ln w="9525" cap="flat" cmpd="sng" algn="ctr">
              <a:noFill/>
              <a:prstDash val="solid"/>
              <a:round/>
              <a:headEnd type="none" w="med" len="med"/>
              <a:tailEnd type="none" w="med" len="med"/>
            </a:ln>
            <a:effectLst/>
          </p:spPr>
          <p:txBody>
            <a:bodyPr vert="horz" wrap="none" lIns="82296" tIns="41148" rIns="82296" bIns="4114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CCCCCC"/>
                </a:solidFill>
                <a:effectLst/>
                <a:latin typeface="Times New Roman" pitchFamily="18" charset="0"/>
              </a:endParaRPr>
            </a:p>
          </p:txBody>
        </p:sp>
        <p:cxnSp>
          <p:nvCxnSpPr>
            <p:cNvPr id="9" name="Lige forbindelse 8"/>
            <p:cNvCxnSpPr/>
            <p:nvPr userDrawn="1"/>
          </p:nvCxnSpPr>
          <p:spPr bwMode="auto">
            <a:xfrm>
              <a:off x="7263902" y="18136"/>
              <a:ext cx="1882440"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sp>
          <p:nvSpPr>
            <p:cNvPr id="10" name="Rektangel 9"/>
            <p:cNvSpPr/>
            <p:nvPr userDrawn="1"/>
          </p:nvSpPr>
          <p:spPr bwMode="auto">
            <a:xfrm>
              <a:off x="-1" y="0"/>
              <a:ext cx="7267320" cy="792000"/>
            </a:xfrm>
            <a:prstGeom prst="rect">
              <a:avLst/>
            </a:prstGeom>
            <a:solidFill>
              <a:srgbClr val="8E8E8E"/>
            </a:solidFill>
            <a:ln w="9525" cap="flat" cmpd="sng" algn="ctr">
              <a:noFill/>
              <a:prstDash val="solid"/>
              <a:round/>
              <a:headEnd type="none" w="med" len="med"/>
              <a:tailEnd type="none" w="med" len="med"/>
            </a:ln>
            <a:effectLst/>
          </p:spPr>
          <p:txBody>
            <a:bodyPr vert="horz" wrap="none" lIns="82296" tIns="41148" rIns="82296" bIns="4114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999999"/>
                </a:solidFill>
                <a:effectLst/>
                <a:latin typeface="Times New Roman" pitchFamily="18" charset="0"/>
              </a:endParaRPr>
            </a:p>
          </p:txBody>
        </p:sp>
        <p:pic>
          <p:nvPicPr>
            <p:cNvPr id="12" name="Bille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16118" y="123627"/>
              <a:ext cx="575142" cy="566013"/>
            </a:xfrm>
            <a:prstGeom prst="rect">
              <a:avLst/>
            </a:prstGeom>
          </p:spPr>
        </p:pic>
      </p:grpSp>
      <p:sp>
        <p:nvSpPr>
          <p:cNvPr id="14" name="Rectangle 35"/>
          <p:cNvSpPr>
            <a:spLocks noGrp="1" noChangeArrowheads="1"/>
          </p:cNvSpPr>
          <p:nvPr>
            <p:ph type="subTitle" sz="quarter" idx="1" hasCustomPrompt="1"/>
          </p:nvPr>
        </p:nvSpPr>
        <p:spPr>
          <a:xfrm>
            <a:off x="402245" y="3963398"/>
            <a:ext cx="8797287" cy="2286000"/>
          </a:xfrm>
          <a:prstGeom prst="rect">
            <a:avLst/>
          </a:prstGeom>
        </p:spPr>
        <p:txBody>
          <a:bodyPr lIns="0" tIns="0" rIns="0" bIns="46038"/>
          <a:lstStyle>
            <a:lvl1pPr marL="0" indent="0">
              <a:lnSpc>
                <a:spcPct val="100000"/>
              </a:lnSpc>
              <a:buFontTx/>
              <a:buNone/>
              <a:defRPr/>
            </a:lvl1pPr>
          </a:lstStyle>
          <a:p>
            <a:pPr lvl="0"/>
            <a:r>
              <a:rPr lang="da-DK" dirty="0"/>
              <a:t>Klik for at tilføje tekst</a:t>
            </a:r>
          </a:p>
        </p:txBody>
      </p:sp>
      <p:sp>
        <p:nvSpPr>
          <p:cNvPr id="16" name="Rectangle 34"/>
          <p:cNvSpPr>
            <a:spLocks noGrp="1" noChangeArrowheads="1"/>
          </p:cNvSpPr>
          <p:nvPr>
            <p:ph type="ctrTitle" sz="quarter" hasCustomPrompt="1"/>
          </p:nvPr>
        </p:nvSpPr>
        <p:spPr>
          <a:xfrm>
            <a:off x="385066" y="2483035"/>
            <a:ext cx="8816261" cy="873125"/>
          </a:xfrm>
          <a:prstGeom prst="rect">
            <a:avLst/>
          </a:prstGeom>
        </p:spPr>
        <p:txBody>
          <a:bodyPr wrap="square" lIns="0" tIns="0" rIns="0" bIns="0" anchor="t" anchorCtr="0"/>
          <a:lstStyle>
            <a:lvl1pPr marL="0">
              <a:lnSpc>
                <a:spcPct val="100000"/>
              </a:lnSpc>
              <a:defRPr>
                <a:solidFill>
                  <a:schemeClr val="tx1"/>
                </a:solidFill>
              </a:defRPr>
            </a:lvl1pPr>
          </a:lstStyle>
          <a:p>
            <a:r>
              <a:rPr lang="da-DK" dirty="0"/>
              <a:t>Klik for at skrive en titel</a:t>
            </a:r>
          </a:p>
        </p:txBody>
      </p:sp>
      <p:sp>
        <p:nvSpPr>
          <p:cNvPr id="19"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20"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pic>
        <p:nvPicPr>
          <p:cNvPr id="15" name="Billed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1410" y="246016"/>
            <a:ext cx="2401829" cy="402337"/>
          </a:xfrm>
          <a:prstGeom prst="rect">
            <a:avLst/>
          </a:prstGeom>
        </p:spPr>
      </p:pic>
    </p:spTree>
    <p:extLst>
      <p:ext uri="{BB962C8B-B14F-4D97-AF65-F5344CB8AC3E}">
        <p14:creationId xmlns:p14="http://schemas.microsoft.com/office/powerpoint/2010/main" val="111534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venstre ">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12192000" cy="6858000"/>
          </a:xfrm>
          <a:solidFill>
            <a:schemeClr val="bg1">
              <a:lumMod val="75000"/>
            </a:schemeClr>
          </a:solidFill>
        </p:spPr>
        <p:txBody>
          <a:bodyPr lIns="6408000" tIns="360000" rIns="720000" anchor="ctr" anchorCtr="0"/>
          <a:lstStyle>
            <a:lvl1pPr marL="0" indent="0" algn="l" defTabSz="914400" rtl="0" eaLnBrk="1" latinLnBrk="0" hangingPunct="1">
              <a:lnSpc>
                <a:spcPct val="100000"/>
              </a:lnSpc>
              <a:spcBef>
                <a:spcPts val="100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da-DK" dirty="0"/>
              <a:t> Klik på ikonet, hvis du vil indsætte et billede</a:t>
            </a:r>
          </a:p>
        </p:txBody>
      </p:sp>
      <p:sp>
        <p:nvSpPr>
          <p:cNvPr id="22" name="Titel 2"/>
          <p:cNvSpPr>
            <a:spLocks noGrp="1"/>
          </p:cNvSpPr>
          <p:nvPr>
            <p:ph type="ctrTitle"/>
          </p:nvPr>
        </p:nvSpPr>
        <p:spPr>
          <a:xfrm>
            <a:off x="0" y="2271092"/>
            <a:ext cx="5959476" cy="3895200"/>
          </a:xfrm>
          <a:blipFill>
            <a:blip r:embed="rId2"/>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smtClean="0"/>
              <a:t>Click to edit Master title style</a:t>
            </a:r>
            <a:endParaRPr lang="da-DK" dirty="0"/>
          </a:p>
        </p:txBody>
      </p:sp>
      <p:sp>
        <p:nvSpPr>
          <p:cNvPr id="9" name="Titel 1"/>
          <p:cNvSpPr>
            <a:spLocks noGrp="1"/>
          </p:cNvSpPr>
          <p:nvPr>
            <p:ph type="body" sz="quarter" idx="15" hasCustomPrompt="1"/>
          </p:nvPr>
        </p:nvSpPr>
        <p:spPr>
          <a:xfrm>
            <a:off x="587375" y="2610941"/>
            <a:ext cx="4946649" cy="1109335"/>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da-DK" dirty="0"/>
              <a:t>Klik for at tilføje titel</a:t>
            </a:r>
          </a:p>
        </p:txBody>
      </p:sp>
      <p:sp>
        <p:nvSpPr>
          <p:cNvPr id="26" name="Pladsholder til tekst 14"/>
          <p:cNvSpPr>
            <a:spLocks noGrp="1"/>
          </p:cNvSpPr>
          <p:nvPr>
            <p:ph type="body" sz="quarter" idx="13" hasCustomPrompt="1"/>
          </p:nvPr>
        </p:nvSpPr>
        <p:spPr>
          <a:xfrm>
            <a:off x="588963" y="4042705"/>
            <a:ext cx="4983162" cy="899766"/>
          </a:xfrm>
        </p:spPr>
        <p:txBody>
          <a:bodyPr rIns="0">
            <a:noAutofit/>
          </a:bodyPr>
          <a:lstStyle>
            <a:lvl1pPr marL="0" indent="0">
              <a:spcBef>
                <a:spcPts val="0"/>
              </a:spcBef>
              <a:buNone/>
              <a:defRPr sz="1800" baseline="0"/>
            </a:lvl1pPr>
          </a:lstStyle>
          <a:p>
            <a:pPr lvl="0"/>
            <a:r>
              <a:rPr lang="da-DK" dirty="0"/>
              <a:t>Navn på oplægsholder, KU-enhed, sted og dato</a:t>
            </a:r>
          </a:p>
        </p:txBody>
      </p:sp>
      <p:sp>
        <p:nvSpPr>
          <p:cNvPr id="10" name="Pladsholder til dato 3" hidden="1">
            <a:extLst>
              <a:ext uri="{FF2B5EF4-FFF2-40B4-BE49-F238E27FC236}">
                <a16:creationId xmlns:a16="http://schemas.microsoft.com/office/drawing/2014/main" id="{1570F19F-11E9-F8A1-DCD4-0B2BD4223DC2}"/>
              </a:ext>
            </a:extLst>
          </p:cNvPr>
          <p:cNvSpPr>
            <a:spLocks noGrp="1"/>
          </p:cNvSpPr>
          <p:nvPr>
            <p:ph type="dt" sz="half" idx="10"/>
          </p:nvPr>
        </p:nvSpPr>
        <p:spPr>
          <a:xfrm>
            <a:off x="0" y="6858000"/>
            <a:ext cx="0" cy="0"/>
          </a:xfrm>
        </p:spPr>
        <p:txBody>
          <a:bodyPr/>
          <a:lstStyle>
            <a:lvl1pPr>
              <a:defRPr sz="100">
                <a:noFill/>
              </a:defRPr>
            </a:lvl1pPr>
          </a:lstStyle>
          <a:p>
            <a:fld id="{34D99FEB-2FC3-4FA6-9F36-280592A4EBA0}" type="datetime1">
              <a:rPr lang="da-DK" smtClean="0"/>
              <a:t>17-01-2025</a:t>
            </a:fld>
            <a:endParaRPr lang="da-DK" dirty="0"/>
          </a:p>
        </p:txBody>
      </p:sp>
      <p:sp>
        <p:nvSpPr>
          <p:cNvPr id="11" name="Pladsholder til sidefod 4" hidden="1">
            <a:extLst>
              <a:ext uri="{FF2B5EF4-FFF2-40B4-BE49-F238E27FC236}">
                <a16:creationId xmlns:a16="http://schemas.microsoft.com/office/drawing/2014/main" id="{B7D930ED-6F01-0E90-6740-D9E50AA5B833}"/>
              </a:ext>
            </a:extLst>
          </p:cNvPr>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12" name="Pladsholder til slidenummer 5" hidden="1">
            <a:extLst>
              <a:ext uri="{FF2B5EF4-FFF2-40B4-BE49-F238E27FC236}">
                <a16:creationId xmlns:a16="http://schemas.microsoft.com/office/drawing/2014/main" id="{ADD5A7A0-1930-6FDD-F270-B46368D36A8B}"/>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2967803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2472" y="339696"/>
            <a:ext cx="11642211" cy="1127621"/>
          </a:xfrm>
          <a:prstGeom prst="rect">
            <a:avLst/>
          </a:prstGeom>
        </p:spPr>
        <p:txBody>
          <a:bodyPr tIns="0" bIns="0"/>
          <a:lstStyle>
            <a:lvl1pPr>
              <a:lnSpc>
                <a:spcPct val="100000"/>
              </a:lnSpc>
              <a:defRPr/>
            </a:lvl1pPr>
          </a:lstStyle>
          <a:p>
            <a:r>
              <a:rPr lang="da-DK" dirty="0"/>
              <a:t>Klik for at skrive en overskrift</a:t>
            </a:r>
          </a:p>
        </p:txBody>
      </p:sp>
      <p:sp>
        <p:nvSpPr>
          <p:cNvPr id="3" name="Pladsholder til indhold 2"/>
          <p:cNvSpPr>
            <a:spLocks noGrp="1"/>
          </p:cNvSpPr>
          <p:nvPr>
            <p:ph idx="1" hasCustomPrompt="1"/>
          </p:nvPr>
        </p:nvSpPr>
        <p:spPr>
          <a:xfrm>
            <a:off x="402779" y="1637414"/>
            <a:ext cx="11096717" cy="4836203"/>
          </a:xfrm>
          <a:prstGeom prst="rect">
            <a:avLst/>
          </a:prstGeo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da-DK" dirty="0"/>
              <a:t>Klik for at tilføje tekst</a:t>
            </a:r>
          </a:p>
          <a:p>
            <a:pPr lvl="1"/>
            <a:r>
              <a:rPr lang="da-DK" dirty="0"/>
              <a:t>Klik for at tilføje tekst</a:t>
            </a:r>
          </a:p>
          <a:p>
            <a:pPr lvl="2"/>
            <a:r>
              <a:rPr lang="da-DK" dirty="0"/>
              <a:t>Klik for at tilføje tekst</a:t>
            </a:r>
          </a:p>
          <a:p>
            <a:pPr lvl="3"/>
            <a:r>
              <a:rPr lang="da-DK" dirty="0"/>
              <a:t>Klik for at tilføje tekst</a:t>
            </a:r>
          </a:p>
          <a:p>
            <a:pPr lvl="4"/>
            <a:r>
              <a:rPr lang="da-DK" dirty="0"/>
              <a:t>Klik for at tilføje tekst</a:t>
            </a:r>
          </a:p>
        </p:txBody>
      </p:sp>
      <p:sp>
        <p:nvSpPr>
          <p:cNvPr id="8"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9"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38888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og blan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2472" y="339696"/>
            <a:ext cx="11642211" cy="1127621"/>
          </a:xfrm>
          <a:prstGeom prst="rect">
            <a:avLst/>
          </a:prstGeom>
        </p:spPr>
        <p:txBody>
          <a:bodyPr tIns="0" bIns="0"/>
          <a:lstStyle>
            <a:lvl1pPr>
              <a:lnSpc>
                <a:spcPct val="100000"/>
              </a:lnSpc>
              <a:defRPr/>
            </a:lvl1pPr>
          </a:lstStyle>
          <a:p>
            <a:r>
              <a:rPr lang="da-DK" dirty="0"/>
              <a:t>Klik for at skrive en overskrift</a:t>
            </a:r>
          </a:p>
        </p:txBody>
      </p:sp>
      <p:sp>
        <p:nvSpPr>
          <p:cNvPr id="8"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9"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7714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92472" y="339696"/>
            <a:ext cx="10447544" cy="1127621"/>
          </a:xfrm>
          <a:prstGeom prst="rect">
            <a:avLst/>
          </a:prstGeom>
        </p:spPr>
        <p:txBody>
          <a:bodyPr tIns="0" bIns="0"/>
          <a:lstStyle>
            <a:lvl1pPr>
              <a:lnSpc>
                <a:spcPct val="100000"/>
              </a:lnSpc>
              <a:defRPr/>
            </a:lvl1pPr>
          </a:lstStyle>
          <a:p>
            <a:r>
              <a:rPr lang="da-DK" dirty="0"/>
              <a:t>Klik for at skrive en overskrift</a:t>
            </a:r>
          </a:p>
        </p:txBody>
      </p:sp>
      <p:pic>
        <p:nvPicPr>
          <p:cNvPr id="5" name="Bille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4300" y="293291"/>
            <a:ext cx="766856" cy="679216"/>
          </a:xfrm>
          <a:prstGeom prst="rect">
            <a:avLst/>
          </a:prstGeom>
        </p:spPr>
      </p:pic>
      <p:sp>
        <p:nvSpPr>
          <p:cNvPr id="6" name="Pladsholder til indhold 2"/>
          <p:cNvSpPr>
            <a:spLocks noGrp="1"/>
          </p:cNvSpPr>
          <p:nvPr>
            <p:ph idx="1" hasCustomPrompt="1"/>
          </p:nvPr>
        </p:nvSpPr>
        <p:spPr>
          <a:xfrm>
            <a:off x="402779" y="1637414"/>
            <a:ext cx="11096717" cy="4836203"/>
          </a:xfrm>
          <a:prstGeom prst="rect">
            <a:avLst/>
          </a:prstGeo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da-DK" dirty="0"/>
              <a:t>Klik for at tilføje tekst</a:t>
            </a:r>
          </a:p>
          <a:p>
            <a:pPr lvl="1"/>
            <a:r>
              <a:rPr lang="da-DK" dirty="0"/>
              <a:t>Klik for at tilføje tekst</a:t>
            </a:r>
          </a:p>
          <a:p>
            <a:pPr lvl="2"/>
            <a:r>
              <a:rPr lang="da-DK" dirty="0"/>
              <a:t>Klik for at tilføje tekst</a:t>
            </a:r>
          </a:p>
          <a:p>
            <a:pPr lvl="3"/>
            <a:r>
              <a:rPr lang="da-DK" dirty="0"/>
              <a:t>Klik for at tilføje tekst</a:t>
            </a:r>
          </a:p>
          <a:p>
            <a:pPr lvl="4"/>
            <a:r>
              <a:rPr lang="da-DK" dirty="0"/>
              <a:t>Klik for at tilføje tekst</a:t>
            </a:r>
          </a:p>
        </p:txBody>
      </p:sp>
      <p:sp>
        <p:nvSpPr>
          <p:cNvPr id="8"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10"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50418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sp>
        <p:nvSpPr>
          <p:cNvPr id="18" name="Rektangel 17"/>
          <p:cNvSpPr/>
          <p:nvPr userDrawn="1"/>
        </p:nvSpPr>
        <p:spPr bwMode="auto">
          <a:xfrm>
            <a:off x="9687367" y="0"/>
            <a:ext cx="2505600" cy="950400"/>
          </a:xfrm>
          <a:prstGeom prst="rect">
            <a:avLst/>
          </a:prstGeom>
          <a:solidFill>
            <a:srgbClr val="EBEBEB"/>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CCCCCC"/>
              </a:solidFill>
              <a:effectLst/>
              <a:latin typeface="Times New Roman" pitchFamily="18" charset="0"/>
            </a:endParaRPr>
          </a:p>
        </p:txBody>
      </p:sp>
      <p:cxnSp>
        <p:nvCxnSpPr>
          <p:cNvPr id="19" name="Lige forbindelse 18"/>
          <p:cNvCxnSpPr/>
          <p:nvPr userDrawn="1"/>
        </p:nvCxnSpPr>
        <p:spPr bwMode="auto">
          <a:xfrm>
            <a:off x="9685203" y="21763"/>
            <a:ext cx="2509920"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sp>
        <p:nvSpPr>
          <p:cNvPr id="20" name="Rektangel 19"/>
          <p:cNvSpPr/>
          <p:nvPr userDrawn="1"/>
        </p:nvSpPr>
        <p:spPr bwMode="auto">
          <a:xfrm>
            <a:off x="-1" y="0"/>
            <a:ext cx="9689760" cy="950400"/>
          </a:xfrm>
          <a:prstGeom prst="rect">
            <a:avLst/>
          </a:prstGeom>
          <a:solidFill>
            <a:srgbClr val="8E8E8E"/>
          </a:solidFill>
          <a:ln w="9525" cap="flat" cmpd="sng" algn="ctr">
            <a:noFill/>
            <a:prstDash val="solid"/>
            <a:round/>
            <a:headEnd type="none" w="med" len="med"/>
            <a:tailEnd type="none" w="med" len="med"/>
          </a:ln>
          <a:effectLst/>
        </p:spPr>
        <p:txBody>
          <a:bodyPr vert="horz" wrap="none" lIns="98755" tIns="49378" rIns="98755" bIns="49378" numCol="1" rtlCol="0" anchor="t" anchorCtr="0" compatLnSpc="1">
            <a:prstTxWarp prst="textNoShape">
              <a:avLst/>
            </a:prstTxWarp>
          </a:bodyPr>
          <a:lstStyle/>
          <a:p>
            <a:pPr marL="0" marR="0" indent="0" algn="l" defTabSz="987552" rtl="0" eaLnBrk="1" fontAlgn="base" latinLnBrk="0" hangingPunct="1">
              <a:lnSpc>
                <a:spcPct val="100000"/>
              </a:lnSpc>
              <a:spcBef>
                <a:spcPct val="0"/>
              </a:spcBef>
              <a:spcAft>
                <a:spcPct val="0"/>
              </a:spcAft>
              <a:buClrTx/>
              <a:buSzTx/>
              <a:buFontTx/>
              <a:buNone/>
              <a:tabLst/>
            </a:pPr>
            <a:endParaRPr kumimoji="0" lang="da-DK" sz="2592" b="0" i="0" u="none" strike="noStrike" cap="none" normalizeH="0" baseline="0">
              <a:ln>
                <a:noFill/>
              </a:ln>
              <a:solidFill>
                <a:srgbClr val="999999"/>
              </a:solidFill>
              <a:effectLst/>
              <a:latin typeface="Times New Roman" pitchFamily="18" charset="0"/>
            </a:endParaRPr>
          </a:p>
        </p:txBody>
      </p:sp>
      <p:pic>
        <p:nvPicPr>
          <p:cNvPr id="22" name="Billed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4824" y="148353"/>
            <a:ext cx="766856" cy="679216"/>
          </a:xfrm>
          <a:prstGeom prst="rect">
            <a:avLst/>
          </a:prstGeom>
        </p:spPr>
      </p:pic>
      <p:sp>
        <p:nvSpPr>
          <p:cNvPr id="2" name="Titel 1"/>
          <p:cNvSpPr>
            <a:spLocks noGrp="1"/>
          </p:cNvSpPr>
          <p:nvPr userDrawn="1">
            <p:ph type="title" hasCustomPrompt="1"/>
          </p:nvPr>
        </p:nvSpPr>
        <p:spPr>
          <a:xfrm>
            <a:off x="392472" y="212684"/>
            <a:ext cx="9132528" cy="571457"/>
          </a:xfrm>
          <a:prstGeom prst="rect">
            <a:avLst/>
          </a:prstGeom>
        </p:spPr>
        <p:txBody>
          <a:bodyPr tIns="0" bIns="0"/>
          <a:lstStyle>
            <a:lvl1pPr>
              <a:lnSpc>
                <a:spcPct val="100000"/>
              </a:lnSpc>
              <a:defRPr>
                <a:solidFill>
                  <a:schemeClr val="bg2"/>
                </a:solidFill>
              </a:defRPr>
            </a:lvl1pPr>
          </a:lstStyle>
          <a:p>
            <a:r>
              <a:rPr lang="da-DK" dirty="0"/>
              <a:t>Klik for at skrive en overskrift</a:t>
            </a:r>
          </a:p>
        </p:txBody>
      </p:sp>
      <p:sp>
        <p:nvSpPr>
          <p:cNvPr id="9" name="Pladsholder til indhold 2"/>
          <p:cNvSpPr>
            <a:spLocks noGrp="1"/>
          </p:cNvSpPr>
          <p:nvPr>
            <p:ph idx="1" hasCustomPrompt="1"/>
          </p:nvPr>
        </p:nvSpPr>
        <p:spPr>
          <a:xfrm>
            <a:off x="402779" y="1329968"/>
            <a:ext cx="11096716" cy="5069370"/>
          </a:xfrm>
          <a:prstGeom prst="rect">
            <a:avLst/>
          </a:prstGeom>
        </p:spPr>
        <p:txBody>
          <a:bodyPr/>
          <a:lstStyle>
            <a:lvl1pPr>
              <a:lnSpc>
                <a:spcPct val="100000"/>
              </a:lnSpc>
              <a:defRPr baseline="0"/>
            </a:lvl1pPr>
            <a:lvl2pPr>
              <a:lnSpc>
                <a:spcPct val="100000"/>
              </a:lnSpc>
              <a:defRPr/>
            </a:lvl2pPr>
            <a:lvl3pPr>
              <a:lnSpc>
                <a:spcPct val="100000"/>
              </a:lnSpc>
              <a:defRPr/>
            </a:lvl3pPr>
            <a:lvl4pPr>
              <a:lnSpc>
                <a:spcPct val="100000"/>
              </a:lnSpc>
              <a:defRPr/>
            </a:lvl4pPr>
            <a:lvl5pPr>
              <a:lnSpc>
                <a:spcPct val="100000"/>
              </a:lnSpc>
              <a:defRPr/>
            </a:lvl5pPr>
          </a:lstStyle>
          <a:p>
            <a:pPr lvl="0"/>
            <a:r>
              <a:rPr lang="da-DK" dirty="0"/>
              <a:t>Klik for at tilføje tekst</a:t>
            </a:r>
          </a:p>
          <a:p>
            <a:pPr lvl="1"/>
            <a:r>
              <a:rPr lang="da-DK" dirty="0"/>
              <a:t>Klik for at tilføje tekst</a:t>
            </a:r>
          </a:p>
          <a:p>
            <a:pPr lvl="2"/>
            <a:r>
              <a:rPr lang="da-DK" dirty="0"/>
              <a:t>Klik for at tilføje tekst</a:t>
            </a:r>
          </a:p>
          <a:p>
            <a:pPr lvl="3"/>
            <a:r>
              <a:rPr lang="da-DK" dirty="0"/>
              <a:t>Klik for at tilføje tekst</a:t>
            </a:r>
          </a:p>
          <a:p>
            <a:pPr lvl="4"/>
            <a:r>
              <a:rPr lang="da-DK" dirty="0"/>
              <a:t>Klik for at tilføje tekst</a:t>
            </a:r>
          </a:p>
        </p:txBody>
      </p:sp>
      <p:sp>
        <p:nvSpPr>
          <p:cNvPr id="10"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13"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54498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392472" y="326985"/>
            <a:ext cx="11583219" cy="839317"/>
          </a:xfrm>
          <a:prstGeom prst="rect">
            <a:avLst/>
          </a:prstGeom>
        </p:spPr>
        <p:txBody>
          <a:bodyPr tIns="0" bIns="0"/>
          <a:lstStyle>
            <a:lvl1pPr>
              <a:lnSpc>
                <a:spcPct val="100000"/>
              </a:lnSpc>
              <a:defRPr/>
            </a:lvl1pPr>
          </a:lstStyle>
          <a:p>
            <a:r>
              <a:rPr lang="da-DK"/>
              <a:t>Klik for at redigere titeltypografien i masteren</a:t>
            </a:r>
            <a:endParaRPr lang="da-DK" dirty="0"/>
          </a:p>
        </p:txBody>
      </p:sp>
      <p:sp>
        <p:nvSpPr>
          <p:cNvPr id="3" name="Pladsholder til indhold 2"/>
          <p:cNvSpPr>
            <a:spLocks noGrp="1"/>
          </p:cNvSpPr>
          <p:nvPr>
            <p:ph sz="half" idx="1"/>
          </p:nvPr>
        </p:nvSpPr>
        <p:spPr>
          <a:xfrm>
            <a:off x="405996" y="1331673"/>
            <a:ext cx="5280000" cy="514666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p:cNvSpPr>
            <a:spLocks noGrp="1"/>
          </p:cNvSpPr>
          <p:nvPr>
            <p:ph sz="half" idx="2"/>
          </p:nvPr>
        </p:nvSpPr>
        <p:spPr>
          <a:xfrm>
            <a:off x="6207775" y="1331673"/>
            <a:ext cx="5328000" cy="5146669"/>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10"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730225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6" name="Pladsholder til sidefod 3"/>
          <p:cNvSpPr txBox="1">
            <a:spLocks/>
          </p:cNvSpPr>
          <p:nvPr userDrawn="1"/>
        </p:nvSpPr>
        <p:spPr>
          <a:xfrm>
            <a:off x="431801" y="6643713"/>
            <a:ext cx="912284" cy="214288"/>
          </a:xfrm>
          <a:prstGeom prst="rect">
            <a:avLst/>
          </a:prstGeom>
        </p:spPr>
        <p:txBody>
          <a:bodyPr lIns="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r" defTabSz="1097280" rtl="0" eaLnBrk="1" fontAlgn="base" latinLnBrk="0" hangingPunct="1">
              <a:lnSpc>
                <a:spcPct val="100000"/>
              </a:lnSpc>
              <a:spcBef>
                <a:spcPct val="0"/>
              </a:spcBef>
              <a:spcAft>
                <a:spcPct val="0"/>
              </a:spcAft>
              <a:buClrTx/>
              <a:buSzTx/>
              <a:buFontTx/>
              <a:buNone/>
              <a:tabLst/>
              <a:defRPr/>
            </a:pPr>
            <a:endParaRPr lang="da-DK" sz="864"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225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venstre">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12192000" cy="6858000"/>
          </a:xfrm>
          <a:solidFill>
            <a:schemeClr val="bg1">
              <a:lumMod val="75000"/>
            </a:schemeClr>
          </a:solidFill>
        </p:spPr>
        <p:txBody>
          <a:bodyPr lIns="6408000" tIns="360000" rIns="720000" anchor="ctr" anchorCtr="0"/>
          <a:lstStyle>
            <a:lvl1pPr marL="0" indent="0" algn="l">
              <a:buNone/>
              <a:defRPr sz="2400" baseline="0">
                <a:solidFill>
                  <a:schemeClr val="bg1"/>
                </a:solidFill>
                <a:sym typeface="Wingdings" panose="05000000000000000000" pitchFamily="2" charset="2"/>
              </a:defRPr>
            </a:lvl1pPr>
          </a:lstStyle>
          <a:p>
            <a:r>
              <a:rPr lang="da-DK" dirty="0"/>
              <a:t> Klik på ikonet, hvis du vil indsætte et billede</a:t>
            </a:r>
          </a:p>
        </p:txBody>
      </p:sp>
      <p:sp>
        <p:nvSpPr>
          <p:cNvPr id="2" name="Titel 2"/>
          <p:cNvSpPr>
            <a:spLocks noGrp="1"/>
          </p:cNvSpPr>
          <p:nvPr>
            <p:ph type="ctrTitle"/>
          </p:nvPr>
        </p:nvSpPr>
        <p:spPr>
          <a:xfrm>
            <a:off x="0" y="691815"/>
            <a:ext cx="5959476" cy="5474035"/>
          </a:xfrm>
          <a:blipFill>
            <a:blip r:embed="rId2"/>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US" smtClean="0"/>
              <a:t>Click to edit Master title style</a:t>
            </a:r>
            <a:endParaRPr lang="da-DK" dirty="0"/>
          </a:p>
        </p:txBody>
      </p:sp>
      <p:sp>
        <p:nvSpPr>
          <p:cNvPr id="12" name="Titel 1"/>
          <p:cNvSpPr>
            <a:spLocks noGrp="1"/>
          </p:cNvSpPr>
          <p:nvPr>
            <p:ph type="body" sz="quarter" idx="15" hasCustomPrompt="1"/>
          </p:nvPr>
        </p:nvSpPr>
        <p:spPr>
          <a:xfrm>
            <a:off x="587375" y="1020200"/>
            <a:ext cx="4946649" cy="1345417"/>
          </a:xfrm>
        </p:spPr>
        <p:txBody>
          <a:bodyPr rIns="0">
            <a:noAutofit/>
          </a:bodyPr>
          <a:lstStyle>
            <a:lvl1pPr marL="0" indent="0">
              <a:lnSpc>
                <a:spcPct val="100000"/>
              </a:lnSpc>
              <a:spcBef>
                <a:spcPts val="0"/>
              </a:spcBef>
              <a:buNone/>
              <a:defRPr sz="3600" baseline="0">
                <a:solidFill>
                  <a:schemeClr val="accent1"/>
                </a:solidFill>
                <a:latin typeface="+mj-lt"/>
              </a:defRPr>
            </a:lvl1pPr>
          </a:lstStyle>
          <a:p>
            <a:pPr lvl="0"/>
            <a:r>
              <a:rPr lang="da-DK" dirty="0"/>
              <a:t>Klik for at tilføje titel</a:t>
            </a:r>
          </a:p>
        </p:txBody>
      </p:sp>
      <p:sp>
        <p:nvSpPr>
          <p:cNvPr id="9" name="Undertitel 2"/>
          <p:cNvSpPr>
            <a:spLocks noGrp="1"/>
          </p:cNvSpPr>
          <p:nvPr>
            <p:ph type="subTitle" idx="1" hasCustomPrompt="1"/>
          </p:nvPr>
        </p:nvSpPr>
        <p:spPr>
          <a:xfrm>
            <a:off x="588962" y="3007285"/>
            <a:ext cx="4946649" cy="726435"/>
          </a:xfrm>
        </p:spPr>
        <p:txBody>
          <a:bodyPr rIns="0">
            <a:no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a:t>
            </a:r>
          </a:p>
        </p:txBody>
      </p:sp>
      <p:sp>
        <p:nvSpPr>
          <p:cNvPr id="11" name="Pladsholder til tekst 14"/>
          <p:cNvSpPr>
            <a:spLocks noGrp="1"/>
          </p:cNvSpPr>
          <p:nvPr>
            <p:ph type="body" sz="quarter" idx="13" hasCustomPrompt="1"/>
          </p:nvPr>
        </p:nvSpPr>
        <p:spPr>
          <a:xfrm>
            <a:off x="588962" y="4053600"/>
            <a:ext cx="4946650" cy="899766"/>
          </a:xfrm>
        </p:spPr>
        <p:txBody>
          <a:bodyPr rIns="0">
            <a:noAutofit/>
          </a:bodyPr>
          <a:lstStyle>
            <a:lvl1pPr marL="0" indent="0">
              <a:lnSpc>
                <a:spcPct val="100000"/>
              </a:lnSpc>
              <a:spcBef>
                <a:spcPts val="0"/>
              </a:spcBef>
              <a:buNone/>
              <a:defRPr sz="1800" baseline="0"/>
            </a:lvl1pPr>
          </a:lstStyle>
          <a:p>
            <a:pPr lvl="0"/>
            <a:r>
              <a:rPr lang="da-DK" dirty="0"/>
              <a:t>Navn på oplægsholder, KU-enhed, sted og dato</a:t>
            </a:r>
          </a:p>
        </p:txBody>
      </p:sp>
      <p:sp>
        <p:nvSpPr>
          <p:cNvPr id="13" name="Pladsholder til dato 3" hidden="1">
            <a:extLst>
              <a:ext uri="{FF2B5EF4-FFF2-40B4-BE49-F238E27FC236}">
                <a16:creationId xmlns:a16="http://schemas.microsoft.com/office/drawing/2014/main" id="{B280A661-856C-E622-1331-CDB60AB08622}"/>
              </a:ext>
            </a:extLst>
          </p:cNvPr>
          <p:cNvSpPr>
            <a:spLocks noGrp="1"/>
          </p:cNvSpPr>
          <p:nvPr>
            <p:ph type="dt" sz="half" idx="10"/>
          </p:nvPr>
        </p:nvSpPr>
        <p:spPr>
          <a:xfrm>
            <a:off x="0" y="6858000"/>
            <a:ext cx="0" cy="0"/>
          </a:xfrm>
        </p:spPr>
        <p:txBody>
          <a:bodyPr/>
          <a:lstStyle>
            <a:lvl1pPr>
              <a:defRPr sz="100">
                <a:noFill/>
              </a:defRPr>
            </a:lvl1pPr>
          </a:lstStyle>
          <a:p>
            <a:fld id="{A255E55A-4CBD-4745-9CAA-603B15E40F2A}" type="datetime1">
              <a:rPr lang="da-DK" smtClean="0"/>
              <a:t>17-01-2025</a:t>
            </a:fld>
            <a:endParaRPr lang="da-DK" dirty="0"/>
          </a:p>
        </p:txBody>
      </p:sp>
      <p:sp>
        <p:nvSpPr>
          <p:cNvPr id="14" name="Pladsholder til sidefod 4" hidden="1">
            <a:extLst>
              <a:ext uri="{FF2B5EF4-FFF2-40B4-BE49-F238E27FC236}">
                <a16:creationId xmlns:a16="http://schemas.microsoft.com/office/drawing/2014/main" id="{82F7776B-57AF-971B-A75B-223AFE263EAC}"/>
              </a:ext>
            </a:extLst>
          </p:cNvPr>
          <p:cNvSpPr>
            <a:spLocks noGrp="1"/>
          </p:cNvSpPr>
          <p:nvPr>
            <p:ph type="ftr" sz="quarter" idx="11"/>
          </p:nvPr>
        </p:nvSpPr>
        <p:spPr>
          <a:xfrm>
            <a:off x="0" y="6858000"/>
            <a:ext cx="0" cy="0"/>
          </a:xfrm>
        </p:spPr>
        <p:txBody>
          <a:bodyPr/>
          <a:lstStyle>
            <a:lvl1pPr>
              <a:defRPr sz="100">
                <a:noFill/>
              </a:defRPr>
            </a:lvl1pPr>
          </a:lstStyle>
          <a:p>
            <a:endParaRPr lang="da-DK" dirty="0"/>
          </a:p>
        </p:txBody>
      </p:sp>
      <p:sp>
        <p:nvSpPr>
          <p:cNvPr id="15" name="Pladsholder til slidenummer 5" hidden="1">
            <a:extLst>
              <a:ext uri="{FF2B5EF4-FFF2-40B4-BE49-F238E27FC236}">
                <a16:creationId xmlns:a16="http://schemas.microsoft.com/office/drawing/2014/main" id="{EFF41101-1901-1836-D8DB-6C08E169D0B8}"/>
              </a:ext>
            </a:extLst>
          </p:cNvPr>
          <p:cNvSpPr>
            <a:spLocks noGrp="1"/>
          </p:cNvSpPr>
          <p:nvPr>
            <p:ph type="sldNum" sz="quarter" idx="12"/>
          </p:nvPr>
        </p:nvSpPr>
        <p:spPr>
          <a:xfrm>
            <a:off x="0" y="6858000"/>
            <a:ext cx="0" cy="0"/>
          </a:xfrm>
        </p:spPr>
        <p:txBody>
          <a:bodyPr/>
          <a:lstStyle>
            <a:lvl1pPr>
              <a:defRPr sz="100">
                <a:noFill/>
              </a:defRPr>
            </a:lvl1pPr>
          </a:lstStyle>
          <a:p>
            <a:fld id="{091A926C-488A-4E3E-9C21-57CAA120E114}" type="slidenum">
              <a:rPr lang="da-DK" smtClean="0"/>
              <a:pPr/>
              <a:t>‹#›</a:t>
            </a:fld>
            <a:endParaRPr lang="da-DK" dirty="0"/>
          </a:p>
        </p:txBody>
      </p:sp>
    </p:spTree>
    <p:extLst>
      <p:ext uri="{BB962C8B-B14F-4D97-AF65-F5344CB8AC3E}">
        <p14:creationId xmlns:p14="http://schemas.microsoft.com/office/powerpoint/2010/main" val="3829081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3" y="620714"/>
            <a:ext cx="11012488" cy="863599"/>
          </a:xfrm>
        </p:spPr>
        <p:txBody>
          <a:bodyPr/>
          <a:lstStyle>
            <a:lvl1pPr>
              <a:defRPr b="0" i="0" baseline="0"/>
            </a:lvl1pPr>
          </a:lstStyle>
          <a:p>
            <a:pPr lvl="0"/>
            <a:r>
              <a:rPr lang="da-DK" dirty="0"/>
              <a:t>Klik for at tilføje overskrift</a:t>
            </a:r>
          </a:p>
        </p:txBody>
      </p:sp>
      <p:sp>
        <p:nvSpPr>
          <p:cNvPr id="3" name="Pladsholder til indhold 2"/>
          <p:cNvSpPr>
            <a:spLocks noGrp="1"/>
          </p:cNvSpPr>
          <p:nvPr>
            <p:ph idx="1" hasCustomPrompt="1"/>
          </p:nvPr>
        </p:nvSpPr>
        <p:spPr>
          <a:xfrm>
            <a:off x="588963" y="1628775"/>
            <a:ext cx="11012488" cy="46736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marL="719138" indent="0">
              <a:buNone/>
              <a:defRPr/>
            </a:lvl4pPr>
          </a:lstStyle>
          <a:p>
            <a:pPr lvl="0"/>
            <a:r>
              <a:rPr lang="da-DK" dirty="0"/>
              <a:t>Klik for at indsætte tekst</a:t>
            </a:r>
          </a:p>
          <a:p>
            <a:pPr lvl="1"/>
            <a:r>
              <a:rPr lang="da-DK" dirty="0"/>
              <a:t>Andet niveau</a:t>
            </a:r>
          </a:p>
          <a:p>
            <a:pPr lvl="2"/>
            <a:r>
              <a:rPr lang="da-DK" dirty="0"/>
              <a:t>Tredje niveau</a:t>
            </a:r>
          </a:p>
        </p:txBody>
      </p:sp>
      <p:sp>
        <p:nvSpPr>
          <p:cNvPr id="4" name="Pladsholder til dato 3"/>
          <p:cNvSpPr>
            <a:spLocks noGrp="1"/>
          </p:cNvSpPr>
          <p:nvPr>
            <p:ph type="dt" sz="half" idx="10"/>
          </p:nvPr>
        </p:nvSpPr>
        <p:spPr/>
        <p:txBody>
          <a:bodyPr/>
          <a:lstStyle/>
          <a:p>
            <a:fld id="{A40A2488-620E-4717-952D-4163044243D3}" type="datetime1">
              <a:rPr lang="da-DK" smtClean="0"/>
              <a:t>17-01-2025</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279685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el og to indholdsobjekter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8964" y="620714"/>
            <a:ext cx="11012486" cy="865186"/>
          </a:xfrm>
        </p:spPr>
        <p:txBody>
          <a:bodyPr/>
          <a:lstStyle>
            <a:lvl1pPr>
              <a:defRPr b="0" i="0" baseline="0"/>
            </a:lvl1pPr>
          </a:lstStyle>
          <a:p>
            <a:pPr lvl="0"/>
            <a:r>
              <a:rPr lang="da-DK" dirty="0"/>
              <a:t>Klik for at tilføje overskrift</a:t>
            </a:r>
          </a:p>
        </p:txBody>
      </p:sp>
      <p:sp>
        <p:nvSpPr>
          <p:cNvPr id="3" name="Pladsholder til indhold 2"/>
          <p:cNvSpPr>
            <a:spLocks noGrp="1"/>
          </p:cNvSpPr>
          <p:nvPr>
            <p:ph sz="half" idx="1" hasCustomPrompt="1"/>
          </p:nvPr>
        </p:nvSpPr>
        <p:spPr>
          <a:xfrm>
            <a:off x="588964" y="1628775"/>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a:defRPr lang="da-DK" b="0" i="0" baseline="0" dirty="0" smtClean="0"/>
            </a:lvl4pPr>
          </a:lstStyle>
          <a:p>
            <a:pPr lvl="0"/>
            <a:r>
              <a:rPr lang="da-DK" dirty="0"/>
              <a:t>Klik for at indsætte tekst</a:t>
            </a:r>
          </a:p>
          <a:p>
            <a:pPr lvl="1"/>
            <a:r>
              <a:rPr lang="da-DK" dirty="0"/>
              <a:t>Andet niveau</a:t>
            </a:r>
          </a:p>
          <a:p>
            <a:pPr lvl="2"/>
            <a:r>
              <a:rPr lang="da-DK" dirty="0"/>
              <a:t>Tredje niveau</a:t>
            </a:r>
          </a:p>
          <a:p>
            <a:pPr lvl="3"/>
            <a:endParaRPr lang="da-DK" dirty="0"/>
          </a:p>
        </p:txBody>
      </p:sp>
      <p:sp>
        <p:nvSpPr>
          <p:cNvPr id="4" name="Pladsholder til indhold 3"/>
          <p:cNvSpPr>
            <a:spLocks noGrp="1"/>
          </p:cNvSpPr>
          <p:nvPr>
            <p:ph sz="half" idx="2" hasCustomPrompt="1"/>
          </p:nvPr>
        </p:nvSpPr>
        <p:spPr>
          <a:xfrm>
            <a:off x="6246000" y="1628776"/>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marL="719138" indent="0">
              <a:buNone/>
              <a:defRPr lang="da-DK" dirty="0" smtClean="0"/>
            </a:lvl4pPr>
            <a:lvl5pPr>
              <a:defRPr lang="da-DK" dirty="0"/>
            </a:lvl5pPr>
            <a:lvl8pPr marL="719138" indent="0">
              <a:buNone/>
              <a:defRPr/>
            </a:lvl8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57B94B7A-445E-4B32-AE33-AE6AFA618291}"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3754967976"/>
      </p:ext>
    </p:extLst>
  </p:cSld>
  <p:clrMapOvr>
    <a:masterClrMapping/>
  </p:clrMapOvr>
  <p:extLst>
    <p:ext uri="{DCECCB84-F9BA-43D5-87BE-67443E8EF086}">
      <p15:sldGuideLst xmlns:p15="http://schemas.microsoft.com/office/powerpoint/2012/main">
        <p15:guide id="1" pos="3934" userDrawn="1">
          <p15:clr>
            <a:srgbClr val="F26B43"/>
          </p15:clr>
        </p15:guide>
        <p15:guide id="2" pos="3746"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indhold og billed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6244651" y="1628775"/>
            <a:ext cx="5356800" cy="4672800"/>
          </a:xfrm>
          <a:solidFill>
            <a:schemeClr val="bg1">
              <a:lumMod val="75000"/>
            </a:schemeClr>
          </a:solidFill>
        </p:spPr>
        <p:txBody>
          <a:bodyPr lIns="360000" tIns="1080000" rIns="360000" anchor="ctr" anchorCtr="0"/>
          <a:lstStyle>
            <a:lvl1pPr marL="0" indent="0" algn="ctr">
              <a:buNone/>
              <a:defRPr sz="2400" baseline="0">
                <a:solidFill>
                  <a:schemeClr val="bg1"/>
                </a:solidFill>
                <a:sym typeface="Wingdings" panose="05000000000000000000" pitchFamily="2" charset="2"/>
              </a:defRPr>
            </a:lvl1pPr>
          </a:lstStyle>
          <a:p>
            <a:r>
              <a:rPr lang="da-DK" dirty="0"/>
              <a:t>Klik på ikonet, hvis du vil indsætte et billede </a:t>
            </a:r>
          </a:p>
        </p:txBody>
      </p:sp>
      <p:sp>
        <p:nvSpPr>
          <p:cNvPr id="2" name="Titel 1"/>
          <p:cNvSpPr>
            <a:spLocks noGrp="1"/>
          </p:cNvSpPr>
          <p:nvPr>
            <p:ph type="title" hasCustomPrompt="1"/>
          </p:nvPr>
        </p:nvSpPr>
        <p:spPr>
          <a:xfrm>
            <a:off x="588965" y="620712"/>
            <a:ext cx="11012486" cy="865187"/>
          </a:xfrm>
        </p:spPr>
        <p:txBody>
          <a:bodyPr/>
          <a:lstStyle>
            <a:lvl1pPr>
              <a:defRPr b="0" i="0" baseline="0"/>
            </a:lvl1pPr>
          </a:lstStyle>
          <a:p>
            <a:pPr lvl="0"/>
            <a:r>
              <a:rPr lang="da-DK" dirty="0"/>
              <a:t>Klik for at tilføje overskrift</a:t>
            </a:r>
          </a:p>
        </p:txBody>
      </p:sp>
      <p:sp>
        <p:nvSpPr>
          <p:cNvPr id="3" name="Pladsholder til indhold 2"/>
          <p:cNvSpPr>
            <a:spLocks noGrp="1"/>
          </p:cNvSpPr>
          <p:nvPr>
            <p:ph sz="half" idx="1" hasCustomPrompt="1"/>
          </p:nvPr>
        </p:nvSpPr>
        <p:spPr>
          <a:xfrm>
            <a:off x="588964" y="1628775"/>
            <a:ext cx="5356800" cy="4672800"/>
          </a:xfrm>
        </p:spPr>
        <p:txBody>
          <a:bodyPr vert="horz" lIns="0" tIns="0" rIns="0" bIns="0" rtlCol="0">
            <a:noAutofit/>
          </a:bodyPr>
          <a:lstStyle>
            <a:lvl1pPr>
              <a:defRPr lang="da-DK" b="0" i="0" baseline="0" dirty="0" smtClean="0"/>
            </a:lvl1pPr>
            <a:lvl2pPr>
              <a:defRPr lang="da-DK" b="0" i="0" baseline="0" dirty="0" smtClean="0"/>
            </a:lvl2pPr>
            <a:lvl3pPr>
              <a:defRPr lang="da-DK" b="0" i="0" baseline="0" dirty="0" smtClean="0"/>
            </a:lvl3pPr>
            <a:lvl4pPr>
              <a:defRPr lang="da-DK" dirty="0" smtClean="0"/>
            </a:lvl4pPr>
            <a:lvl5pPr>
              <a:defRPr lang="da-DK" dirty="0"/>
            </a:lvl5pPr>
          </a:lstStyle>
          <a:p>
            <a:pPr lvl="0"/>
            <a:r>
              <a:rPr lang="da-DK" dirty="0"/>
              <a:t>Klik for at indsætte tekst</a:t>
            </a:r>
          </a:p>
          <a:p>
            <a:pPr lvl="1"/>
            <a:r>
              <a:rPr lang="da-DK" dirty="0"/>
              <a:t>Andet niveau</a:t>
            </a:r>
          </a:p>
          <a:p>
            <a:pPr lvl="2"/>
            <a:r>
              <a:rPr lang="da-DK" dirty="0"/>
              <a:t>Tredje niveau</a:t>
            </a:r>
          </a:p>
        </p:txBody>
      </p:sp>
      <p:sp>
        <p:nvSpPr>
          <p:cNvPr id="5" name="Pladsholder til dato 4"/>
          <p:cNvSpPr>
            <a:spLocks noGrp="1"/>
          </p:cNvSpPr>
          <p:nvPr>
            <p:ph type="dt" sz="half" idx="10"/>
          </p:nvPr>
        </p:nvSpPr>
        <p:spPr/>
        <p:txBody>
          <a:bodyPr/>
          <a:lstStyle/>
          <a:p>
            <a:fld id="{2CC1B346-6D22-4E2E-9D8A-0DE526CBF6C5}" type="datetime1">
              <a:rPr lang="da-DK" smtClean="0"/>
              <a:t>17-01-2025</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slidenummer 6"/>
          <p:cNvSpPr>
            <a:spLocks noGrp="1"/>
          </p:cNvSpPr>
          <p:nvPr>
            <p:ph type="sldNum" sz="quarter" idx="12"/>
          </p:nvPr>
        </p:nvSpPr>
        <p:spPr/>
        <p:txBody>
          <a:bodyPr/>
          <a:lstStyle/>
          <a:p>
            <a:fld id="{091A926C-488A-4E3E-9C21-57CAA120E114}" type="slidenum">
              <a:rPr lang="da-DK" smtClean="0"/>
              <a:t>‹#›</a:t>
            </a:fld>
            <a:endParaRPr lang="da-DK" dirty="0"/>
          </a:p>
        </p:txBody>
      </p:sp>
    </p:spTree>
    <p:extLst>
      <p:ext uri="{BB962C8B-B14F-4D97-AF65-F5344CB8AC3E}">
        <p14:creationId xmlns:p14="http://schemas.microsoft.com/office/powerpoint/2010/main" val="1017783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8965" y="620714"/>
            <a:ext cx="11012486" cy="864858"/>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588964" y="1628775"/>
            <a:ext cx="11012487" cy="4673600"/>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p:txBody>
      </p:sp>
      <p:sp>
        <p:nvSpPr>
          <p:cNvPr id="10" name="Rectangle 19">
            <a:extLst>
              <a:ext uri="{FF2B5EF4-FFF2-40B4-BE49-F238E27FC236}">
                <a16:creationId xmlns:a16="http://schemas.microsoft.com/office/drawing/2014/main" id="{AF5BBBEC-8DDA-37BC-3B1E-5DB781A5DDC2}"/>
              </a:ext>
            </a:extLst>
          </p:cNvPr>
          <p:cNvSpPr/>
          <p:nvPr userDrawn="1"/>
        </p:nvSpPr>
        <p:spPr>
          <a:xfrm>
            <a:off x="0" y="0"/>
            <a:ext cx="12192000" cy="332655"/>
          </a:xfrm>
          <a:prstGeom prst="rect">
            <a:avLst/>
          </a:prstGeom>
          <a:gradFill flip="none" rotWithShape="1">
            <a:gsLst>
              <a:gs pos="0">
                <a:srgbClr val="FFFFFF"/>
              </a:gs>
              <a:gs pos="100000">
                <a:srgbClr val="EEEFEE">
                  <a:alpha val="92941"/>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pic>
        <p:nvPicPr>
          <p:cNvPr id="8" name="Picture 7"/>
          <p:cNvPicPr>
            <a:picLocks noChangeAspect="1"/>
          </p:cNvPicPr>
          <p:nvPr userDrawn="1"/>
        </p:nvPicPr>
        <p:blipFill rotWithShape="1">
          <a:blip r:embed="rId33"/>
          <a:srcRect l="12043" t="11448" r="17199" b="13844"/>
          <a:stretch/>
        </p:blipFill>
        <p:spPr>
          <a:xfrm>
            <a:off x="335534" y="63578"/>
            <a:ext cx="166516" cy="211296"/>
          </a:xfrm>
          <a:prstGeom prst="rect">
            <a:avLst/>
          </a:prstGeom>
        </p:spPr>
      </p:pic>
      <p:pic>
        <p:nvPicPr>
          <p:cNvPr id="9" name="Picture 27"/>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54698" y="96467"/>
            <a:ext cx="2346641" cy="159521"/>
          </a:xfrm>
          <a:prstGeom prst="rect">
            <a:avLst/>
          </a:prstGeom>
        </p:spPr>
      </p:pic>
      <p:sp>
        <p:nvSpPr>
          <p:cNvPr id="5" name="Pladsholder til sidefod 4"/>
          <p:cNvSpPr>
            <a:spLocks noGrp="1"/>
          </p:cNvSpPr>
          <p:nvPr>
            <p:ph type="ftr" sz="quarter" idx="3"/>
          </p:nvPr>
        </p:nvSpPr>
        <p:spPr>
          <a:xfrm>
            <a:off x="3236495" y="85745"/>
            <a:ext cx="6981162" cy="176797"/>
          </a:xfrm>
          <a:prstGeom prst="rect">
            <a:avLst/>
          </a:prstGeom>
        </p:spPr>
        <p:txBody>
          <a:bodyPr vert="horz" lIns="0" tIns="0" rIns="0" bIns="0" rtlCol="0" anchor="b" anchorCtr="0"/>
          <a:lstStyle>
            <a:lvl1pPr algn="r">
              <a:defRPr sz="1000">
                <a:solidFill>
                  <a:srgbClr val="333333"/>
                </a:solidFill>
              </a:defRPr>
            </a:lvl1pPr>
          </a:lstStyle>
          <a:p>
            <a:endParaRPr lang="da-DK" dirty="0"/>
          </a:p>
        </p:txBody>
      </p:sp>
      <p:sp>
        <p:nvSpPr>
          <p:cNvPr id="6" name="Pladsholder til slidenummer 5"/>
          <p:cNvSpPr>
            <a:spLocks noGrp="1"/>
          </p:cNvSpPr>
          <p:nvPr>
            <p:ph type="sldNum" sz="quarter" idx="4"/>
          </p:nvPr>
        </p:nvSpPr>
        <p:spPr>
          <a:xfrm>
            <a:off x="11219691" y="85745"/>
            <a:ext cx="381759"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da-DK" smtClean="0"/>
              <a:pPr/>
              <a:t>‹#›</a:t>
            </a:fld>
            <a:endParaRPr lang="da-DK" dirty="0"/>
          </a:p>
        </p:txBody>
      </p:sp>
      <p:sp>
        <p:nvSpPr>
          <p:cNvPr id="4" name="Pladsholder til dato 3"/>
          <p:cNvSpPr>
            <a:spLocks noGrp="1"/>
          </p:cNvSpPr>
          <p:nvPr>
            <p:ph type="dt" sz="half" idx="2"/>
          </p:nvPr>
        </p:nvSpPr>
        <p:spPr>
          <a:xfrm>
            <a:off x="10329111" y="85745"/>
            <a:ext cx="814976" cy="176797"/>
          </a:xfrm>
          <a:prstGeom prst="rect">
            <a:avLst/>
          </a:prstGeom>
        </p:spPr>
        <p:txBody>
          <a:bodyPr vert="horz" lIns="0" tIns="0" rIns="0" bIns="0" rtlCol="0" anchor="b" anchorCtr="0"/>
          <a:lstStyle>
            <a:lvl1pPr algn="r">
              <a:defRPr sz="1000">
                <a:solidFill>
                  <a:srgbClr val="333333"/>
                </a:solidFill>
              </a:defRPr>
            </a:lvl1pPr>
          </a:lstStyle>
          <a:p>
            <a:fld id="{7A056A0C-BA80-48B5-9C35-4A96F80DBB77}" type="datetime1">
              <a:rPr lang="da-DK" smtClean="0"/>
              <a:t>17-01-2025</a:t>
            </a:fld>
            <a:endParaRPr lang="da-DK" dirty="0"/>
          </a:p>
        </p:txBody>
      </p:sp>
    </p:spTree>
    <p:extLst>
      <p:ext uri="{BB962C8B-B14F-4D97-AF65-F5344CB8AC3E}">
        <p14:creationId xmlns:p14="http://schemas.microsoft.com/office/powerpoint/2010/main" val="1203620196"/>
      </p:ext>
    </p:extLst>
  </p:cSld>
  <p:clrMap bg1="lt1" tx1="dk1" bg2="lt2" tx2="dk2" accent1="accent1" accent2="accent2" accent3="accent3" accent4="accent4" accent5="accent5" accent6="accent6" hlink="hlink" folHlink="folHlink"/>
  <p:sldLayoutIdLst>
    <p:sldLayoutId id="2147483672" r:id="rId1"/>
    <p:sldLayoutId id="2147483659" r:id="rId2"/>
    <p:sldLayoutId id="2147483671" r:id="rId3"/>
    <p:sldLayoutId id="2147483701" r:id="rId4"/>
    <p:sldLayoutId id="2147483674" r:id="rId5"/>
    <p:sldLayoutId id="2147483670" r:id="rId6"/>
    <p:sldLayoutId id="2147483660" r:id="rId7"/>
    <p:sldLayoutId id="2147483662" r:id="rId8"/>
    <p:sldLayoutId id="2147483684" r:id="rId9"/>
    <p:sldLayoutId id="2147483685" r:id="rId10"/>
    <p:sldLayoutId id="2147483664" r:id="rId11"/>
    <p:sldLayoutId id="2147483665" r:id="rId12"/>
    <p:sldLayoutId id="2147483689" r:id="rId13"/>
    <p:sldLayoutId id="2147483702" r:id="rId14"/>
    <p:sldLayoutId id="2147483703" r:id="rId15"/>
    <p:sldLayoutId id="2147483694" r:id="rId16"/>
    <p:sldLayoutId id="2147483692" r:id="rId17"/>
    <p:sldLayoutId id="2147483691" r:id="rId18"/>
    <p:sldLayoutId id="2147483697" r:id="rId19"/>
    <p:sldLayoutId id="2147483704" r:id="rId20"/>
    <p:sldLayoutId id="2147483705" r:id="rId21"/>
    <p:sldLayoutId id="2147483695" r:id="rId22"/>
    <p:sldLayoutId id="2147483698" r:id="rId23"/>
    <p:sldLayoutId id="2147483706" r:id="rId24"/>
    <p:sldLayoutId id="2147483707" r:id="rId25"/>
    <p:sldLayoutId id="2147483708" r:id="rId26"/>
    <p:sldLayoutId id="2147483709" r:id="rId27"/>
    <p:sldLayoutId id="2147483710" r:id="rId28"/>
    <p:sldLayoutId id="2147483693" r:id="rId29"/>
    <p:sldLayoutId id="2147483688" r:id="rId30"/>
    <p:sldLayoutId id="2147483713" r:id="rId31"/>
  </p:sldLayoutIdLst>
  <p:hf hdr="0" ftr="0"/>
  <p:txStyles>
    <p:titleStyle>
      <a:lvl1pPr algn="l" defTabSz="914400" rtl="0" eaLnBrk="1" latinLnBrk="0" hangingPunct="1">
        <a:lnSpc>
          <a:spcPct val="100000"/>
        </a:lnSpc>
        <a:spcBef>
          <a:spcPct val="0"/>
        </a:spcBef>
        <a:buNone/>
        <a:defRPr sz="3000" b="0" i="0" kern="1200" spc="60" baseline="0">
          <a:solidFill>
            <a:schemeClr val="accent1"/>
          </a:solidFill>
          <a:latin typeface="+mj-lt"/>
          <a:ea typeface="Open Sans Extrabold" panose="020B0606030504020204" pitchFamily="34" charset="0"/>
          <a:cs typeface="Microsoft New Tai Lue" panose="020B0502040204020203" pitchFamily="34" charset="0"/>
        </a:defRPr>
      </a:lvl1pPr>
    </p:titleStyle>
    <p:bodyStyle>
      <a:lvl1pPr marL="360000" indent="-360000" algn="l" defTabSz="914400" rtl="0" eaLnBrk="1" latinLnBrk="0" hangingPunct="1">
        <a:lnSpc>
          <a:spcPct val="100000"/>
        </a:lnSpc>
        <a:spcBef>
          <a:spcPts val="1000"/>
        </a:spcBef>
        <a:buFont typeface="Arial" panose="020B0604020202020204" pitchFamily="34" charset="0"/>
        <a:buChar char="•"/>
        <a:defRPr lang="da-DK" sz="2400" b="0" i="0" kern="1200" spc="60" baseline="0" dirty="0" smtClean="0">
          <a:solidFill>
            <a:schemeClr val="tx1"/>
          </a:solidFill>
          <a:latin typeface="+mn-lt"/>
          <a:ea typeface="+mn-ea"/>
          <a:cs typeface="Microsoft New Tai Lue" panose="020B0502040204020203" pitchFamily="34" charset="0"/>
        </a:defRPr>
      </a:lvl1pPr>
      <a:lvl2pPr marL="719138" marR="0" indent="-35877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b="0" i="0" kern="1200" spc="60" baseline="0" dirty="0" smtClean="0">
          <a:solidFill>
            <a:schemeClr val="tx1"/>
          </a:solidFill>
          <a:latin typeface="+mn-lt"/>
          <a:ea typeface="+mn-ea"/>
          <a:cs typeface="Microsoft New Tai Lue" panose="020B0502040204020203" pitchFamily="34" charset="0"/>
        </a:defRPr>
      </a:lvl2pPr>
      <a:lvl3pPr marL="1072800" indent="-352800" algn="l" defTabSz="914400" rtl="0" eaLnBrk="1" latinLnBrk="0" hangingPunct="1">
        <a:lnSpc>
          <a:spcPct val="90000"/>
        </a:lnSpc>
        <a:spcBef>
          <a:spcPts val="500"/>
        </a:spcBef>
        <a:buFont typeface="Arial" panose="020B0604020202020204" pitchFamily="34" charset="0"/>
        <a:buChar char="•"/>
        <a:defRPr lang="da-DK" sz="1800" b="0" i="0" kern="1200" baseline="0" dirty="0" smtClean="0">
          <a:solidFill>
            <a:schemeClr val="tx1"/>
          </a:solidFill>
          <a:latin typeface="+mn-lt"/>
          <a:ea typeface="+mn-ea"/>
          <a:cs typeface="Microsoft New Tai Lue" panose="020B0502040204020203" pitchFamily="34" charset="0"/>
        </a:defRPr>
      </a:lvl3pPr>
      <a:lvl4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4pPr>
      <a:lvl5pPr marL="1072800" indent="-352800" algn="l" defTabSz="914400" rtl="0" eaLnBrk="1" latinLnBrk="0" hangingPunct="1">
        <a:lnSpc>
          <a:spcPct val="90000"/>
        </a:lnSpc>
        <a:spcBef>
          <a:spcPts val="500"/>
        </a:spcBef>
        <a:buFont typeface="Arial" panose="020B0604020202020204" pitchFamily="34" charset="0"/>
        <a:buChar char="•"/>
        <a:defRPr lang="da-DK" sz="1800" b="0" i="0" kern="1200" spc="60" baseline="0" dirty="0" smtClean="0">
          <a:solidFill>
            <a:schemeClr val="tx1"/>
          </a:solidFill>
          <a:latin typeface="+mn-lt"/>
          <a:ea typeface="+mn-ea"/>
          <a:cs typeface="Microsoft New Tai Lue" panose="020B0502040204020203" pitchFamily="34" charset="0"/>
        </a:defRPr>
      </a:lvl5pPr>
      <a:lvl6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6pPr>
      <a:lvl7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7pPr>
      <a:lvl8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8pPr>
      <a:lvl9pPr marL="1072800" indent="-352800" algn="l" defTabSz="914400" rtl="0" eaLnBrk="1" latinLnBrk="0" hangingPunct="1">
        <a:lnSpc>
          <a:spcPct val="90000"/>
        </a:lnSpc>
        <a:spcBef>
          <a:spcPts val="500"/>
        </a:spcBef>
        <a:buFont typeface="Arial" panose="020B0604020202020204" pitchFamily="34" charset="0"/>
        <a:buChar char="•"/>
        <a:defRPr lang="da-DK" sz="1800" b="0" i="0" kern="1200" dirty="0" smtClean="0">
          <a:solidFill>
            <a:schemeClr val="tx1"/>
          </a:solidFill>
          <a:latin typeface="+mn-lt"/>
          <a:ea typeface="+mn-ea"/>
          <a:cs typeface="Microsoft New Tai Lue" panose="020B0502040204020203"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91" userDrawn="1">
          <p15:clr>
            <a:srgbClr val="F26B43"/>
          </p15:clr>
        </p15:guide>
        <p15:guide id="4" orient="horz" pos="935" userDrawn="1">
          <p15:clr>
            <a:srgbClr val="F26B43"/>
          </p15:clr>
        </p15:guide>
        <p15:guide id="5" pos="371" userDrawn="1">
          <p15:clr>
            <a:srgbClr val="F26B43"/>
          </p15:clr>
        </p15:guide>
        <p15:guide id="6" pos="7308" userDrawn="1">
          <p15:clr>
            <a:srgbClr val="F26B43"/>
          </p15:clr>
        </p15:guide>
        <p15:guide id="7" orient="horz" pos="1026" userDrawn="1">
          <p15:clr>
            <a:srgbClr val="F26B43"/>
          </p15:clr>
        </p15:guide>
        <p15:guide id="8" orient="horz" pos="397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34"/>
          <p:cNvSpPr>
            <a:spLocks noGrp="1" noChangeArrowheads="1"/>
          </p:cNvSpPr>
          <p:nvPr>
            <p:ph type="title"/>
          </p:nvPr>
        </p:nvSpPr>
        <p:spPr bwMode="auto">
          <a:xfrm>
            <a:off x="387615" y="335815"/>
            <a:ext cx="11886053" cy="1062942"/>
          </a:xfrm>
          <a:prstGeom prst="rect">
            <a:avLst/>
          </a:prstGeom>
          <a:noFill/>
          <a:ln w="9525">
            <a:noFill/>
            <a:miter lim="800000"/>
            <a:headEnd/>
            <a:tailEnd/>
          </a:ln>
          <a:effectLst/>
        </p:spPr>
        <p:txBody>
          <a:bodyPr vert="horz" wrap="square" lIns="0" tIns="46038" rIns="0" bIns="46038" numCol="1" anchor="t" anchorCtr="0" compatLnSpc="1">
            <a:prstTxWarp prst="textNoShape">
              <a:avLst/>
            </a:prstTxWarp>
          </a:bodyPr>
          <a:lstStyle/>
          <a:p>
            <a:pPr lvl="0"/>
            <a:r>
              <a:rPr lang="da-DK" dirty="0"/>
              <a:t>Klik her for at skrive en overskrift</a:t>
            </a:r>
          </a:p>
        </p:txBody>
      </p:sp>
      <p:sp>
        <p:nvSpPr>
          <p:cNvPr id="13" name="Rectangle 39"/>
          <p:cNvSpPr>
            <a:spLocks noGrp="1" noChangeArrowheads="1"/>
          </p:cNvSpPr>
          <p:nvPr>
            <p:ph type="body" idx="1"/>
          </p:nvPr>
        </p:nvSpPr>
        <p:spPr bwMode="auto">
          <a:xfrm>
            <a:off x="404569" y="1635057"/>
            <a:ext cx="11867003" cy="4180903"/>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p>
            <a:pPr lvl="0"/>
            <a:r>
              <a:rPr lang="da-DK" dirty="0"/>
              <a:t>Klik for at tilføje tekst</a:t>
            </a:r>
          </a:p>
          <a:p>
            <a:pPr lvl="1"/>
            <a:r>
              <a:rPr lang="da-DK" dirty="0"/>
              <a:t>Klik for at tilføje tekst</a:t>
            </a:r>
          </a:p>
          <a:p>
            <a:pPr lvl="2"/>
            <a:r>
              <a:rPr lang="da-DK" dirty="0"/>
              <a:t>Klik for at tilføje tekst</a:t>
            </a:r>
          </a:p>
          <a:p>
            <a:pPr lvl="3"/>
            <a:r>
              <a:rPr lang="da-DK" dirty="0"/>
              <a:t>Klik for at tilføje tekst</a:t>
            </a:r>
          </a:p>
          <a:p>
            <a:pPr lvl="4"/>
            <a:r>
              <a:rPr lang="da-DK" dirty="0"/>
              <a:t>Klik for at tilføje tekst</a:t>
            </a:r>
          </a:p>
          <a:p>
            <a:pPr lvl="0"/>
            <a:endParaRPr lang="da-DK" dirty="0"/>
          </a:p>
        </p:txBody>
      </p:sp>
      <p:cxnSp>
        <p:nvCxnSpPr>
          <p:cNvPr id="14" name="Lige forbindelse 13"/>
          <p:cNvCxnSpPr/>
          <p:nvPr userDrawn="1"/>
        </p:nvCxnSpPr>
        <p:spPr bwMode="auto">
          <a:xfrm>
            <a:off x="-5068" y="6621162"/>
            <a:ext cx="1220400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Tree>
    <p:extLst>
      <p:ext uri="{BB962C8B-B14F-4D97-AF65-F5344CB8AC3E}">
        <p14:creationId xmlns:p14="http://schemas.microsoft.com/office/powerpoint/2010/main" val="228156643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hf sldNum="0" hdr="0" dt="0"/>
  <p:txStyles>
    <p:titleStyle>
      <a:lvl1pPr algn="l" defTabSz="1097280" rtl="0" eaLnBrk="1" latinLnBrk="0" hangingPunct="1">
        <a:lnSpc>
          <a:spcPct val="90000"/>
        </a:lnSpc>
        <a:spcBef>
          <a:spcPct val="0"/>
        </a:spcBef>
        <a:buNone/>
        <a:defRPr sz="336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18136" indent="-318136" algn="l" defTabSz="1097280" rtl="0" eaLnBrk="1" latinLnBrk="0" hangingPunct="1">
        <a:lnSpc>
          <a:spcPct val="100000"/>
        </a:lnSpc>
        <a:spcBef>
          <a:spcPts val="360"/>
        </a:spcBef>
        <a:spcAft>
          <a:spcPts val="360"/>
        </a:spcAft>
        <a:buClr>
          <a:srgbClr val="305E86"/>
        </a:buClr>
        <a:buFont typeface="Verdana" panose="020B0604030504040204" pitchFamily="34" charset="0"/>
        <a:buChar char="•"/>
        <a:defRPr sz="24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5796" indent="-327660" algn="l" defTabSz="1097280" rtl="0" eaLnBrk="1" latinLnBrk="0" hangingPunct="1">
        <a:lnSpc>
          <a:spcPct val="100000"/>
        </a:lnSpc>
        <a:spcBef>
          <a:spcPts val="360"/>
        </a:spcBef>
        <a:spcAft>
          <a:spcPts val="360"/>
        </a:spcAft>
        <a:buClr>
          <a:srgbClr val="305E86"/>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63930" indent="-318136" algn="l" defTabSz="1097280" rtl="0" eaLnBrk="1" latinLnBrk="0" hangingPunct="1">
        <a:lnSpc>
          <a:spcPct val="100000"/>
        </a:lnSpc>
        <a:spcBef>
          <a:spcPts val="360"/>
        </a:spcBef>
        <a:spcAft>
          <a:spcPts val="360"/>
        </a:spcAft>
        <a:buClr>
          <a:srgbClr val="305E86"/>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91590" indent="-327660" algn="l" defTabSz="1097280" rtl="0" eaLnBrk="1" latinLnBrk="0" hangingPunct="1">
        <a:lnSpc>
          <a:spcPct val="100000"/>
        </a:lnSpc>
        <a:spcBef>
          <a:spcPts val="360"/>
        </a:spcBef>
        <a:spcAft>
          <a:spcPts val="360"/>
        </a:spcAft>
        <a:buClr>
          <a:srgbClr val="305E86"/>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9726" indent="-318136" algn="l" defTabSz="1097280" rtl="0" eaLnBrk="1" latinLnBrk="0" hangingPunct="1">
        <a:lnSpc>
          <a:spcPct val="100000"/>
        </a:lnSpc>
        <a:spcBef>
          <a:spcPts val="360"/>
        </a:spcBef>
        <a:spcAft>
          <a:spcPts val="360"/>
        </a:spcAft>
        <a:buClr>
          <a:srgbClr val="305E86"/>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da-DK"/>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04">
          <p15:clr>
            <a:srgbClr val="F26B43"/>
          </p15:clr>
        </p15:guide>
        <p15:guide id="3" orient="horz" pos="228">
          <p15:clr>
            <a:srgbClr val="F26B43"/>
          </p15:clr>
        </p15:guide>
        <p15:guide id="5" orient="horz" pos="893">
          <p15:clr>
            <a:srgbClr val="F26B43"/>
          </p15:clr>
        </p15:guide>
        <p15:guide id="6" orient="horz" pos="1354">
          <p15:clr>
            <a:srgbClr val="F26B43"/>
          </p15:clr>
        </p15:guide>
        <p15:guide id="7" orient="horz" pos="2118">
          <p15:clr>
            <a:srgbClr val="F26B43"/>
          </p15:clr>
        </p15:guide>
        <p15:guide id="8" orient="horz" pos="734">
          <p15:clr>
            <a:srgbClr val="F26B43"/>
          </p15:clr>
        </p15:guide>
        <p15:guide id="9" orient="horz" pos="15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34"/>
          <p:cNvSpPr>
            <a:spLocks noGrp="1" noChangeArrowheads="1"/>
          </p:cNvSpPr>
          <p:nvPr>
            <p:ph type="title"/>
          </p:nvPr>
        </p:nvSpPr>
        <p:spPr bwMode="auto">
          <a:xfrm>
            <a:off x="387615" y="335815"/>
            <a:ext cx="11886053" cy="1062942"/>
          </a:xfrm>
          <a:prstGeom prst="rect">
            <a:avLst/>
          </a:prstGeom>
          <a:noFill/>
          <a:ln w="9525">
            <a:noFill/>
            <a:miter lim="800000"/>
            <a:headEnd/>
            <a:tailEnd/>
          </a:ln>
          <a:effectLst/>
        </p:spPr>
        <p:txBody>
          <a:bodyPr vert="horz" wrap="square" lIns="0" tIns="46038" rIns="0" bIns="46038" numCol="1" anchor="t" anchorCtr="0" compatLnSpc="1">
            <a:prstTxWarp prst="textNoShape">
              <a:avLst/>
            </a:prstTxWarp>
          </a:bodyPr>
          <a:lstStyle/>
          <a:p>
            <a:pPr lvl="0"/>
            <a:r>
              <a:rPr lang="en-GB" dirty="0" err="1" smtClean="0"/>
              <a:t>Klik</a:t>
            </a:r>
            <a:r>
              <a:rPr lang="en-GB" dirty="0" smtClean="0"/>
              <a:t> her for at </a:t>
            </a:r>
            <a:r>
              <a:rPr lang="en-GB" dirty="0" err="1" smtClean="0"/>
              <a:t>skrive</a:t>
            </a:r>
            <a:r>
              <a:rPr lang="en-GB" dirty="0" smtClean="0"/>
              <a:t> </a:t>
            </a:r>
            <a:r>
              <a:rPr lang="en-GB" dirty="0" err="1" smtClean="0"/>
              <a:t>en</a:t>
            </a:r>
            <a:r>
              <a:rPr lang="en-GB" dirty="0" smtClean="0"/>
              <a:t> </a:t>
            </a:r>
            <a:r>
              <a:rPr lang="en-GB" dirty="0" err="1" smtClean="0"/>
              <a:t>overskrift</a:t>
            </a:r>
            <a:endParaRPr lang="en-GB" dirty="0"/>
          </a:p>
        </p:txBody>
      </p:sp>
      <p:sp>
        <p:nvSpPr>
          <p:cNvPr id="13" name="Rectangle 39"/>
          <p:cNvSpPr>
            <a:spLocks noGrp="1" noChangeArrowheads="1"/>
          </p:cNvSpPr>
          <p:nvPr>
            <p:ph type="body" idx="1"/>
          </p:nvPr>
        </p:nvSpPr>
        <p:spPr bwMode="auto">
          <a:xfrm>
            <a:off x="404569" y="1635057"/>
            <a:ext cx="11867003" cy="4180903"/>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p>
            <a:pPr lvl="0"/>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smtClean="0"/>
          </a:p>
          <a:p>
            <a:pPr lvl="1"/>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smtClean="0"/>
          </a:p>
          <a:p>
            <a:pPr lvl="2"/>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smtClean="0"/>
          </a:p>
          <a:p>
            <a:pPr lvl="3"/>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smtClean="0"/>
          </a:p>
          <a:p>
            <a:pPr lvl="4"/>
            <a:r>
              <a:rPr lang="en-GB" dirty="0" err="1" smtClean="0"/>
              <a:t>Klik</a:t>
            </a:r>
            <a:r>
              <a:rPr lang="en-GB" dirty="0" smtClean="0"/>
              <a:t> for at </a:t>
            </a:r>
            <a:r>
              <a:rPr lang="en-GB" dirty="0" err="1" smtClean="0"/>
              <a:t>tilføje</a:t>
            </a:r>
            <a:r>
              <a:rPr lang="en-GB" dirty="0" smtClean="0"/>
              <a:t> </a:t>
            </a:r>
            <a:r>
              <a:rPr lang="en-GB" dirty="0" err="1" smtClean="0"/>
              <a:t>tekst</a:t>
            </a:r>
            <a:endParaRPr lang="en-GB" dirty="0" smtClean="0"/>
          </a:p>
          <a:p>
            <a:pPr lvl="0"/>
            <a:endParaRPr lang="en-GB" dirty="0"/>
          </a:p>
        </p:txBody>
      </p:sp>
      <p:cxnSp>
        <p:nvCxnSpPr>
          <p:cNvPr id="14" name="Lige forbindelse 13"/>
          <p:cNvCxnSpPr/>
          <p:nvPr userDrawn="1"/>
        </p:nvCxnSpPr>
        <p:spPr bwMode="auto">
          <a:xfrm>
            <a:off x="-5068" y="6621162"/>
            <a:ext cx="12204000" cy="0"/>
          </a:xfrm>
          <a:prstGeom prst="line">
            <a:avLst/>
          </a:prstGeom>
          <a:solidFill>
            <a:schemeClr val="accent1"/>
          </a:solidFill>
          <a:ln w="38100" cap="flat" cmpd="sng" algn="ctr">
            <a:solidFill>
              <a:srgbClr val="305E86"/>
            </a:solidFill>
            <a:prstDash val="solid"/>
            <a:round/>
            <a:headEnd type="none" w="med" len="med"/>
            <a:tailEnd type="none" w="med" len="med"/>
          </a:ln>
          <a:effectLst/>
        </p:spPr>
      </p:cxnSp>
      <p:sp>
        <p:nvSpPr>
          <p:cNvPr id="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en-GB" dirty="0"/>
          </a:p>
        </p:txBody>
      </p:sp>
    </p:spTree>
    <p:extLst>
      <p:ext uri="{BB962C8B-B14F-4D97-AF65-F5344CB8AC3E}">
        <p14:creationId xmlns:p14="http://schemas.microsoft.com/office/powerpoint/2010/main" val="43452613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hf sldNum="0" hdr="0" dt="0"/>
  <p:txStyles>
    <p:titleStyle>
      <a:lvl1pPr algn="l" defTabSz="1097280" rtl="0" eaLnBrk="1" latinLnBrk="0" hangingPunct="1">
        <a:lnSpc>
          <a:spcPct val="90000"/>
        </a:lnSpc>
        <a:spcBef>
          <a:spcPct val="0"/>
        </a:spcBef>
        <a:buNone/>
        <a:defRPr sz="336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18136" indent="-318136" algn="l" defTabSz="1097280" rtl="0" eaLnBrk="1" latinLnBrk="0" hangingPunct="1">
        <a:lnSpc>
          <a:spcPct val="100000"/>
        </a:lnSpc>
        <a:spcBef>
          <a:spcPts val="360"/>
        </a:spcBef>
        <a:spcAft>
          <a:spcPts val="360"/>
        </a:spcAft>
        <a:buClr>
          <a:srgbClr val="305E86"/>
        </a:buClr>
        <a:buFont typeface="Verdana" panose="020B0604030504040204" pitchFamily="34" charset="0"/>
        <a:buChar char="•"/>
        <a:defRPr sz="24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5796" indent="-327660" algn="l" defTabSz="1097280" rtl="0" eaLnBrk="1" latinLnBrk="0" hangingPunct="1">
        <a:lnSpc>
          <a:spcPct val="100000"/>
        </a:lnSpc>
        <a:spcBef>
          <a:spcPts val="360"/>
        </a:spcBef>
        <a:spcAft>
          <a:spcPts val="360"/>
        </a:spcAft>
        <a:buClr>
          <a:srgbClr val="305E86"/>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63930" indent="-318136" algn="l" defTabSz="1097280" rtl="0" eaLnBrk="1" latinLnBrk="0" hangingPunct="1">
        <a:lnSpc>
          <a:spcPct val="100000"/>
        </a:lnSpc>
        <a:spcBef>
          <a:spcPts val="360"/>
        </a:spcBef>
        <a:spcAft>
          <a:spcPts val="360"/>
        </a:spcAft>
        <a:buClr>
          <a:srgbClr val="305E86"/>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91590" indent="-327660" algn="l" defTabSz="1097280" rtl="0" eaLnBrk="1" latinLnBrk="0" hangingPunct="1">
        <a:lnSpc>
          <a:spcPct val="100000"/>
        </a:lnSpc>
        <a:spcBef>
          <a:spcPts val="360"/>
        </a:spcBef>
        <a:spcAft>
          <a:spcPts val="360"/>
        </a:spcAft>
        <a:buClr>
          <a:srgbClr val="305E86"/>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9726" indent="-318136" algn="l" defTabSz="1097280" rtl="0" eaLnBrk="1" latinLnBrk="0" hangingPunct="1">
        <a:lnSpc>
          <a:spcPct val="100000"/>
        </a:lnSpc>
        <a:spcBef>
          <a:spcPts val="360"/>
        </a:spcBef>
        <a:spcAft>
          <a:spcPts val="360"/>
        </a:spcAft>
        <a:buClr>
          <a:srgbClr val="305E86"/>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da-DK"/>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08">
          <p15:clr>
            <a:srgbClr val="F26B43"/>
          </p15:clr>
        </p15:guide>
        <p15:guide id="3" orient="horz" pos="228">
          <p15:clr>
            <a:srgbClr val="F26B43"/>
          </p15:clr>
        </p15:guide>
        <p15:guide id="5" orient="horz" pos="893">
          <p15:clr>
            <a:srgbClr val="F26B43"/>
          </p15:clr>
        </p15:guide>
        <p15:guide id="6" orient="horz" pos="1354">
          <p15:clr>
            <a:srgbClr val="F26B43"/>
          </p15:clr>
        </p15:guide>
        <p15:guide id="7" orient="horz" pos="2118">
          <p15:clr>
            <a:srgbClr val="F26B43"/>
          </p15:clr>
        </p15:guide>
        <p15:guide id="8" orient="horz" pos="734">
          <p15:clr>
            <a:srgbClr val="F26B43"/>
          </p15:clr>
        </p15:guide>
        <p15:guide id="9" orient="horz" pos="15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34"/>
          <p:cNvSpPr>
            <a:spLocks noGrp="1" noChangeArrowheads="1"/>
          </p:cNvSpPr>
          <p:nvPr>
            <p:ph type="title"/>
          </p:nvPr>
        </p:nvSpPr>
        <p:spPr bwMode="auto">
          <a:xfrm>
            <a:off x="387615" y="335815"/>
            <a:ext cx="11886053" cy="1062942"/>
          </a:xfrm>
          <a:prstGeom prst="rect">
            <a:avLst/>
          </a:prstGeom>
          <a:noFill/>
          <a:ln w="9525">
            <a:noFill/>
            <a:miter lim="800000"/>
            <a:headEnd/>
            <a:tailEnd/>
          </a:ln>
          <a:effectLst/>
        </p:spPr>
        <p:txBody>
          <a:bodyPr vert="horz" wrap="square" lIns="0" tIns="46038" rIns="0" bIns="46038" numCol="1" anchor="t" anchorCtr="0" compatLnSpc="1">
            <a:prstTxWarp prst="textNoShape">
              <a:avLst/>
            </a:prstTxWarp>
          </a:bodyPr>
          <a:lstStyle/>
          <a:p>
            <a:pPr lvl="0"/>
            <a:r>
              <a:rPr lang="da-DK" dirty="0"/>
              <a:t>Klik her for at skrive en overskrift</a:t>
            </a:r>
          </a:p>
        </p:txBody>
      </p:sp>
      <p:sp>
        <p:nvSpPr>
          <p:cNvPr id="13" name="Rectangle 39"/>
          <p:cNvSpPr>
            <a:spLocks noGrp="1" noChangeArrowheads="1"/>
          </p:cNvSpPr>
          <p:nvPr>
            <p:ph type="body" idx="1"/>
          </p:nvPr>
        </p:nvSpPr>
        <p:spPr bwMode="auto">
          <a:xfrm>
            <a:off x="404569" y="1635057"/>
            <a:ext cx="11867003" cy="4180903"/>
          </a:xfrm>
          <a:prstGeom prst="rect">
            <a:avLst/>
          </a:prstGeom>
          <a:noFill/>
          <a:ln w="9525">
            <a:noFill/>
            <a:miter lim="800000"/>
            <a:headEnd/>
            <a:tailEnd/>
          </a:ln>
          <a:effectLst/>
        </p:spPr>
        <p:txBody>
          <a:bodyPr vert="horz" wrap="square" lIns="0" tIns="0" rIns="0" bIns="45720" numCol="1" anchor="t" anchorCtr="0" compatLnSpc="1">
            <a:prstTxWarp prst="textNoShape">
              <a:avLst/>
            </a:prstTxWarp>
          </a:bodyPr>
          <a:lstStyle/>
          <a:p>
            <a:pPr lvl="0"/>
            <a:r>
              <a:rPr lang="da-DK" dirty="0"/>
              <a:t>Klik for at tilføje tekst</a:t>
            </a:r>
          </a:p>
          <a:p>
            <a:pPr lvl="1"/>
            <a:r>
              <a:rPr lang="da-DK" dirty="0"/>
              <a:t>Klik for at tilføje tekst</a:t>
            </a:r>
          </a:p>
          <a:p>
            <a:pPr lvl="2"/>
            <a:r>
              <a:rPr lang="da-DK" dirty="0"/>
              <a:t>Klik for at tilføje tekst</a:t>
            </a:r>
          </a:p>
          <a:p>
            <a:pPr lvl="3"/>
            <a:r>
              <a:rPr lang="da-DK" dirty="0"/>
              <a:t>Klik for at tilføje tekst</a:t>
            </a:r>
          </a:p>
          <a:p>
            <a:pPr lvl="4"/>
            <a:r>
              <a:rPr lang="da-DK" dirty="0"/>
              <a:t>Klik for at tilføje tekst</a:t>
            </a:r>
          </a:p>
          <a:p>
            <a:pPr lvl="0"/>
            <a:endParaRPr lang="da-DK" dirty="0"/>
          </a:p>
        </p:txBody>
      </p:sp>
      <p:cxnSp>
        <p:nvCxnSpPr>
          <p:cNvPr id="14" name="Lige forbindelse 13"/>
          <p:cNvCxnSpPr/>
          <p:nvPr userDrawn="1"/>
        </p:nvCxnSpPr>
        <p:spPr bwMode="auto">
          <a:xfrm>
            <a:off x="-5068" y="6621162"/>
            <a:ext cx="12204000" cy="0"/>
          </a:xfrm>
          <a:prstGeom prst="line">
            <a:avLst/>
          </a:prstGeom>
          <a:solidFill>
            <a:schemeClr val="accent1"/>
          </a:solidFill>
          <a:ln w="38100" cap="flat" cmpd="sng" algn="ctr">
            <a:solidFill>
              <a:schemeClr val="accent1"/>
            </a:solidFill>
            <a:prstDash val="solid"/>
            <a:round/>
            <a:headEnd type="none" w="med" len="med"/>
            <a:tailEnd type="none" w="med" len="med"/>
          </a:ln>
          <a:effectLst/>
        </p:spPr>
      </p:cxnSp>
      <p:sp>
        <p:nvSpPr>
          <p:cNvPr id="7" name="Pladsholder til sidefod 3"/>
          <p:cNvSpPr>
            <a:spLocks noGrp="1"/>
          </p:cNvSpPr>
          <p:nvPr>
            <p:ph type="ftr" sz="quarter" idx="3"/>
          </p:nvPr>
        </p:nvSpPr>
        <p:spPr>
          <a:xfrm>
            <a:off x="2383159" y="6643713"/>
            <a:ext cx="9791700" cy="215404"/>
          </a:xfrm>
          <a:prstGeom prst="rect">
            <a:avLst/>
          </a:prstGeom>
        </p:spPr>
        <p:txBody>
          <a:bodyPr lIns="0" rIns="90000" anchor="ctr"/>
          <a:lstStyle>
            <a:lvl1pPr algn="r">
              <a:defRPr sz="864">
                <a:latin typeface="Verdana" panose="020B0604030504040204" pitchFamily="34" charset="0"/>
                <a:ea typeface="Verdana" panose="020B0604030504040204" pitchFamily="34" charset="0"/>
                <a:cs typeface="Verdana" panose="020B0604030504040204" pitchFamily="34" charset="0"/>
              </a:defRPr>
            </a:lvl1pPr>
          </a:lstStyle>
          <a:p>
            <a:endParaRPr lang="da-DK" dirty="0"/>
          </a:p>
        </p:txBody>
      </p:sp>
      <p:sp>
        <p:nvSpPr>
          <p:cNvPr id="8" name="Pladsholder til sidefod 3"/>
          <p:cNvSpPr txBox="1">
            <a:spLocks/>
          </p:cNvSpPr>
          <p:nvPr userDrawn="1"/>
        </p:nvSpPr>
        <p:spPr>
          <a:xfrm>
            <a:off x="593733" y="6643713"/>
            <a:ext cx="895343" cy="214288"/>
          </a:xfrm>
          <a:prstGeom prst="rect">
            <a:avLst/>
          </a:prstGeom>
        </p:spPr>
        <p:txBody>
          <a:bodyPr wrap="none" lIns="0" tIns="56160" rIns="0" anchor="ctr"/>
          <a:lstStyle>
            <a:defPPr>
              <a:defRPr lang="en-US"/>
            </a:defPPr>
            <a:lvl1pPr algn="r" rtl="0" fontAlgn="base">
              <a:spcBef>
                <a:spcPct val="0"/>
              </a:spcBef>
              <a:spcAft>
                <a:spcPct val="0"/>
              </a:spcAft>
              <a:defRPr sz="720" kern="1200">
                <a:solidFill>
                  <a:srgbClr val="1A171B"/>
                </a:solidFill>
                <a:latin typeface="+mn-lt"/>
                <a:ea typeface="+mn-ea"/>
                <a:cs typeface="+mn-cs"/>
              </a:defRPr>
            </a:lvl1pPr>
            <a:lvl2pPr marL="356616" algn="l" rtl="0" fontAlgn="base">
              <a:spcBef>
                <a:spcPct val="0"/>
              </a:spcBef>
              <a:spcAft>
                <a:spcPct val="0"/>
              </a:spcAft>
              <a:defRPr sz="1872" kern="1200">
                <a:solidFill>
                  <a:srgbClr val="1A171B"/>
                </a:solidFill>
                <a:latin typeface="Times New Roman" pitchFamily="18" charset="0"/>
                <a:ea typeface="+mn-ea"/>
                <a:cs typeface="+mn-cs"/>
              </a:defRPr>
            </a:lvl2pPr>
            <a:lvl3pPr marL="713232" algn="l" rtl="0" fontAlgn="base">
              <a:spcBef>
                <a:spcPct val="0"/>
              </a:spcBef>
              <a:spcAft>
                <a:spcPct val="0"/>
              </a:spcAft>
              <a:defRPr sz="1872" kern="1200">
                <a:solidFill>
                  <a:srgbClr val="1A171B"/>
                </a:solidFill>
                <a:latin typeface="Times New Roman" pitchFamily="18" charset="0"/>
                <a:ea typeface="+mn-ea"/>
                <a:cs typeface="+mn-cs"/>
              </a:defRPr>
            </a:lvl3pPr>
            <a:lvl4pPr marL="1069848" algn="l" rtl="0" fontAlgn="base">
              <a:spcBef>
                <a:spcPct val="0"/>
              </a:spcBef>
              <a:spcAft>
                <a:spcPct val="0"/>
              </a:spcAft>
              <a:defRPr sz="1872" kern="1200">
                <a:solidFill>
                  <a:srgbClr val="1A171B"/>
                </a:solidFill>
                <a:latin typeface="Times New Roman" pitchFamily="18" charset="0"/>
                <a:ea typeface="+mn-ea"/>
                <a:cs typeface="+mn-cs"/>
              </a:defRPr>
            </a:lvl4pPr>
            <a:lvl5pPr marL="1426464" algn="l" rtl="0" fontAlgn="base">
              <a:spcBef>
                <a:spcPct val="0"/>
              </a:spcBef>
              <a:spcAft>
                <a:spcPct val="0"/>
              </a:spcAft>
              <a:defRPr sz="1872" kern="1200">
                <a:solidFill>
                  <a:srgbClr val="1A171B"/>
                </a:solidFill>
                <a:latin typeface="Times New Roman" pitchFamily="18" charset="0"/>
                <a:ea typeface="+mn-ea"/>
                <a:cs typeface="+mn-cs"/>
              </a:defRPr>
            </a:lvl5pPr>
            <a:lvl6pPr marL="1783080" algn="l" defTabSz="713232" rtl="0" eaLnBrk="1" latinLnBrk="0" hangingPunct="1">
              <a:defRPr sz="1872" kern="1200">
                <a:solidFill>
                  <a:srgbClr val="1A171B"/>
                </a:solidFill>
                <a:latin typeface="Times New Roman" pitchFamily="18" charset="0"/>
                <a:ea typeface="+mn-ea"/>
                <a:cs typeface="+mn-cs"/>
              </a:defRPr>
            </a:lvl6pPr>
            <a:lvl7pPr marL="2139696" algn="l" defTabSz="713232" rtl="0" eaLnBrk="1" latinLnBrk="0" hangingPunct="1">
              <a:defRPr sz="1872" kern="1200">
                <a:solidFill>
                  <a:srgbClr val="1A171B"/>
                </a:solidFill>
                <a:latin typeface="Times New Roman" pitchFamily="18" charset="0"/>
                <a:ea typeface="+mn-ea"/>
                <a:cs typeface="+mn-cs"/>
              </a:defRPr>
            </a:lvl7pPr>
            <a:lvl8pPr marL="2496312" algn="l" defTabSz="713232" rtl="0" eaLnBrk="1" latinLnBrk="0" hangingPunct="1">
              <a:defRPr sz="1872" kern="1200">
                <a:solidFill>
                  <a:srgbClr val="1A171B"/>
                </a:solidFill>
                <a:latin typeface="Times New Roman" pitchFamily="18" charset="0"/>
                <a:ea typeface="+mn-ea"/>
                <a:cs typeface="+mn-cs"/>
              </a:defRPr>
            </a:lvl8pPr>
            <a:lvl9pPr marL="2852928" algn="l" defTabSz="713232" rtl="0" eaLnBrk="1" latinLnBrk="0" hangingPunct="1">
              <a:defRPr sz="1872" kern="1200">
                <a:solidFill>
                  <a:srgbClr val="1A171B"/>
                </a:solidFill>
                <a:latin typeface="Times New Roman" pitchFamily="18" charset="0"/>
                <a:ea typeface="+mn-ea"/>
                <a:cs typeface="+mn-cs"/>
              </a:defRPr>
            </a:lvl9pPr>
          </a:lstStyle>
          <a:p>
            <a:pPr marL="0" marR="0" lvl="0" indent="0" algn="l" defTabSz="1097280" rtl="0" eaLnBrk="1" fontAlgn="base" latinLnBrk="0" hangingPunct="1">
              <a:lnSpc>
                <a:spcPct val="100000"/>
              </a:lnSpc>
              <a:spcBef>
                <a:spcPct val="0"/>
              </a:spcBef>
              <a:spcAft>
                <a:spcPct val="0"/>
              </a:spcAft>
              <a:buClrTx/>
              <a:buSzTx/>
              <a:buFontTx/>
              <a:buNone/>
              <a:tabLst/>
              <a:defRPr/>
            </a:pPr>
            <a:r>
              <a:rPr lang="da-DK" sz="864" b="0" baseline="0" dirty="0" err="1">
                <a:latin typeface="Verdana" panose="020B0604030504040204" pitchFamily="34" charset="0"/>
                <a:ea typeface="Verdana" panose="020B0604030504040204" pitchFamily="34" charset="0"/>
                <a:cs typeface="Verdana" panose="020B0604030504040204" pitchFamily="34" charset="0"/>
              </a:rPr>
              <a:t>P</a:t>
            </a:r>
            <a:r>
              <a:rPr lang="da-DK" sz="864" b="0" dirty="0" err="1">
                <a:latin typeface="Verdana" panose="020B0604030504040204" pitchFamily="34" charset="0"/>
                <a:ea typeface="Verdana" panose="020B0604030504040204" pitchFamily="34" charset="0"/>
                <a:cs typeface="Verdana" panose="020B0604030504040204" pitchFamily="34" charset="0"/>
              </a:rPr>
              <a:t>harmakon</a:t>
            </a:r>
            <a:endParaRPr lang="da-DK" sz="864" b="0" dirty="0">
              <a:latin typeface="Verdana" panose="020B0604030504040204" pitchFamily="34" charset="0"/>
              <a:ea typeface="Verdana" panose="020B0604030504040204" pitchFamily="34" charset="0"/>
              <a:cs typeface="Verdana" panose="020B0604030504040204" pitchFamily="34" charset="0"/>
            </a:endParaRPr>
          </a:p>
        </p:txBody>
      </p:sp>
      <p:sp>
        <p:nvSpPr>
          <p:cNvPr id="4" name="Rektangel 3"/>
          <p:cNvSpPr/>
          <p:nvPr userDrawn="1"/>
        </p:nvSpPr>
        <p:spPr>
          <a:xfrm>
            <a:off x="306307" y="6641590"/>
            <a:ext cx="279244" cy="204993"/>
          </a:xfrm>
          <a:prstGeom prst="rect">
            <a:avLst/>
          </a:prstGeom>
        </p:spPr>
        <p:txBody>
          <a:bodyPr wrap="none">
            <a:spAutoFit/>
          </a:bodyPr>
          <a:lstStyle/>
          <a:p>
            <a:r>
              <a:rPr lang="da-DK" sz="732" b="0" baseline="0" dirty="0">
                <a:latin typeface="Verdana" panose="020B0604030504040204" pitchFamily="34" charset="0"/>
                <a:ea typeface="Verdana" panose="020B0604030504040204" pitchFamily="34" charset="0"/>
                <a:cs typeface="Verdana" panose="020B0604030504040204" pitchFamily="34" charset="0"/>
              </a:rPr>
              <a:t>©</a:t>
            </a:r>
            <a:endParaRPr lang="da-DK" sz="732" dirty="0"/>
          </a:p>
        </p:txBody>
      </p:sp>
    </p:spTree>
    <p:extLst>
      <p:ext uri="{BB962C8B-B14F-4D97-AF65-F5344CB8AC3E}">
        <p14:creationId xmlns:p14="http://schemas.microsoft.com/office/powerpoint/2010/main" val="378800556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Lst>
  <p:hf sldNum="0" hdr="0" dt="0"/>
  <p:txStyles>
    <p:titleStyle>
      <a:lvl1pPr algn="l" defTabSz="1097280" rtl="0" eaLnBrk="1" latinLnBrk="0" hangingPunct="1">
        <a:lnSpc>
          <a:spcPct val="90000"/>
        </a:lnSpc>
        <a:spcBef>
          <a:spcPct val="0"/>
        </a:spcBef>
        <a:buNone/>
        <a:defRPr sz="336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18136" indent="-318136" algn="l" defTabSz="1097280" rtl="0" eaLnBrk="1" latinLnBrk="0" hangingPunct="1">
        <a:lnSpc>
          <a:spcPct val="100000"/>
        </a:lnSpc>
        <a:spcBef>
          <a:spcPts val="360"/>
        </a:spcBef>
        <a:spcAft>
          <a:spcPts val="360"/>
        </a:spcAft>
        <a:buClr>
          <a:srgbClr val="0092A8"/>
        </a:buClr>
        <a:buFont typeface="Verdana" panose="020B0604030504040204" pitchFamily="34" charset="0"/>
        <a:buChar char="•"/>
        <a:defRPr sz="24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5796" indent="-327660" algn="l" defTabSz="1097280" rtl="0" eaLnBrk="1" latinLnBrk="0" hangingPunct="1">
        <a:lnSpc>
          <a:spcPct val="100000"/>
        </a:lnSpc>
        <a:spcBef>
          <a:spcPts val="360"/>
        </a:spcBef>
        <a:spcAft>
          <a:spcPts val="360"/>
        </a:spcAft>
        <a:buClr>
          <a:srgbClr val="0092A8"/>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63930" indent="-318136" algn="l" defTabSz="1097280" rtl="0" eaLnBrk="1" latinLnBrk="0" hangingPunct="1">
        <a:lnSpc>
          <a:spcPct val="100000"/>
        </a:lnSpc>
        <a:spcBef>
          <a:spcPts val="360"/>
        </a:spcBef>
        <a:spcAft>
          <a:spcPts val="360"/>
        </a:spcAft>
        <a:buClr>
          <a:srgbClr val="0092A8"/>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91590" indent="-327660" algn="l" defTabSz="1097280" rtl="0" eaLnBrk="1" latinLnBrk="0" hangingPunct="1">
        <a:lnSpc>
          <a:spcPct val="100000"/>
        </a:lnSpc>
        <a:spcBef>
          <a:spcPts val="360"/>
        </a:spcBef>
        <a:spcAft>
          <a:spcPts val="360"/>
        </a:spcAft>
        <a:buClr>
          <a:srgbClr val="0092A8"/>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09726" indent="-318136" algn="l" defTabSz="1097280" rtl="0" eaLnBrk="1" latinLnBrk="0" hangingPunct="1">
        <a:lnSpc>
          <a:spcPct val="100000"/>
        </a:lnSpc>
        <a:spcBef>
          <a:spcPts val="360"/>
        </a:spcBef>
        <a:spcAft>
          <a:spcPts val="360"/>
        </a:spcAft>
        <a:buClr>
          <a:srgbClr val="0092A8"/>
        </a:buClr>
        <a:buFont typeface="Verdana" panose="020B0604030504040204" pitchFamily="34" charset="0"/>
        <a:buChar char="•"/>
        <a:defRPr sz="216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da-DK"/>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04">
          <p15:clr>
            <a:srgbClr val="F26B43"/>
          </p15:clr>
        </p15:guide>
        <p15:guide id="3" orient="horz" pos="228">
          <p15:clr>
            <a:srgbClr val="F26B43"/>
          </p15:clr>
        </p15:guide>
        <p15:guide id="5" orient="horz" pos="893">
          <p15:clr>
            <a:srgbClr val="F26B43"/>
          </p15:clr>
        </p15:guide>
        <p15:guide id="6" orient="horz" pos="1354">
          <p15:clr>
            <a:srgbClr val="F26B43"/>
          </p15:clr>
        </p15:guide>
        <p15:guide id="7" orient="horz" pos="2118">
          <p15:clr>
            <a:srgbClr val="F26B43"/>
          </p15:clr>
        </p15:guide>
        <p15:guide id="8" orient="horz" pos="734">
          <p15:clr>
            <a:srgbClr val="F26B43"/>
          </p15:clr>
        </p15:guide>
        <p15:guide id="9" orient="horz" pos="157">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s://www.pharmakon.dk/forskning/apoteksnetvaerk/" TargetMode="Externa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44.emf"/><Relationship Id="rId4" Type="http://schemas.openxmlformats.org/officeDocument/2006/relationships/image" Target="../media/image43.emf"/></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electsurvey.pharmakon.dk/TakeSurvey.aspx?SurveyID=m3KL96m1K" TargetMode="External"/><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67.pn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68.png"/><Relationship Id="rId4" Type="http://schemas.openxmlformats.org/officeDocument/2006/relationships/hyperlink" Target="https://redcap.link/Farmaceutordin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99890" y="2004340"/>
            <a:ext cx="4275378" cy="4029979"/>
          </a:xfrm>
          <a:prstGeom prst="rect">
            <a:avLst/>
          </a:prstGeom>
        </p:spPr>
      </p:pic>
      <p:sp>
        <p:nvSpPr>
          <p:cNvPr id="3" name="Titel 2">
            <a:extLst>
              <a:ext uri="{FF2B5EF4-FFF2-40B4-BE49-F238E27FC236}">
                <a16:creationId xmlns:a16="http://schemas.microsoft.com/office/drawing/2014/main" id="{4715F957-D1F9-4B01-A610-C4771F74C09F}"/>
              </a:ext>
            </a:extLst>
          </p:cNvPr>
          <p:cNvSpPr>
            <a:spLocks noGrp="1"/>
          </p:cNvSpPr>
          <p:nvPr>
            <p:ph type="ctrTitle" sz="quarter"/>
          </p:nvPr>
        </p:nvSpPr>
        <p:spPr>
          <a:xfrm>
            <a:off x="391886" y="941661"/>
            <a:ext cx="11175087" cy="506219"/>
          </a:xfrm>
          <a:solidFill>
            <a:schemeClr val="bg1"/>
          </a:solidFill>
        </p:spPr>
        <p:txBody>
          <a:bodyPr/>
          <a:lstStyle/>
          <a:p>
            <a:r>
              <a:rPr lang="da-DK" dirty="0"/>
              <a:t>Etableret i 2016 - </a:t>
            </a:r>
            <a:r>
              <a:rPr lang="da-DK" sz="2400" dirty="0" smtClean="0"/>
              <a:t>101 </a:t>
            </a:r>
            <a:r>
              <a:rPr lang="da-DK" sz="2400" dirty="0"/>
              <a:t>apotekere er medlemmer, 276 enheder</a:t>
            </a:r>
            <a:r>
              <a:rPr lang="da-DK" dirty="0"/>
              <a:t/>
            </a:r>
            <a:br>
              <a:rPr lang="da-DK" dirty="0"/>
            </a:br>
            <a:endParaRPr lang="da-DK" dirty="0"/>
          </a:p>
        </p:txBody>
      </p:sp>
      <p:sp>
        <p:nvSpPr>
          <p:cNvPr id="4" name="Pladsholder til sidefod 3">
            <a:extLst>
              <a:ext uri="{FF2B5EF4-FFF2-40B4-BE49-F238E27FC236}">
                <a16:creationId xmlns:a16="http://schemas.microsoft.com/office/drawing/2014/main" id="{771CCBC0-497C-4E37-90A6-9A95953D9878}"/>
              </a:ext>
            </a:extLst>
          </p:cNvPr>
          <p:cNvSpPr>
            <a:spLocks noGrp="1"/>
          </p:cNvSpPr>
          <p:nvPr>
            <p:ph type="ftr" sz="quarter" idx="3"/>
          </p:nvPr>
        </p:nvSpPr>
        <p:spPr/>
        <p:txBody>
          <a:bodyPr/>
          <a:lstStyle/>
          <a:p>
            <a:pPr defTabSz="855878"/>
            <a:endParaRPr lang="da-DK" dirty="0">
              <a:solidFill>
                <a:srgbClr val="000000"/>
              </a:solidFill>
            </a:endParaRPr>
          </a:p>
        </p:txBody>
      </p:sp>
      <p:pic>
        <p:nvPicPr>
          <p:cNvPr id="2" name="Picture 13">
            <a:extLst>
              <a:ext uri="{FF2B5EF4-FFF2-40B4-BE49-F238E27FC236}">
                <a16:creationId xmlns:a16="http://schemas.microsoft.com/office/drawing/2014/main" id="{B556741B-5C6C-8818-C3DC-BF30E8893A96}"/>
              </a:ext>
            </a:extLst>
          </p:cNvPr>
          <p:cNvPicPr>
            <a:picLocks noChangeAspect="1"/>
          </p:cNvPicPr>
          <p:nvPr/>
        </p:nvPicPr>
        <p:blipFill>
          <a:blip r:embed="rId4"/>
          <a:stretch>
            <a:fillRect/>
          </a:stretch>
        </p:blipFill>
        <p:spPr>
          <a:xfrm>
            <a:off x="4950845" y="1701166"/>
            <a:ext cx="3819005" cy="3104726"/>
          </a:xfrm>
          <a:prstGeom prst="rect">
            <a:avLst/>
          </a:prstGeom>
        </p:spPr>
      </p:pic>
      <p:sp>
        <p:nvSpPr>
          <p:cNvPr id="6" name="Tekstfelt 5">
            <a:extLst>
              <a:ext uri="{FF2B5EF4-FFF2-40B4-BE49-F238E27FC236}">
                <a16:creationId xmlns:a16="http://schemas.microsoft.com/office/drawing/2014/main" id="{77C96CA9-993A-DCDB-54AE-585A650EAFB0}"/>
              </a:ext>
            </a:extLst>
          </p:cNvPr>
          <p:cNvSpPr txBox="1"/>
          <p:nvPr/>
        </p:nvSpPr>
        <p:spPr>
          <a:xfrm>
            <a:off x="5572073" y="2382383"/>
            <a:ext cx="523927" cy="351635"/>
          </a:xfrm>
          <a:prstGeom prst="rect">
            <a:avLst/>
          </a:prstGeom>
          <a:noFill/>
        </p:spPr>
        <p:txBody>
          <a:bodyPr wrap="square" rtlCol="0">
            <a:spAutoFit/>
          </a:bodyPr>
          <a:lstStyle/>
          <a:p>
            <a:pPr defTabSz="855878"/>
            <a:r>
              <a:rPr lang="da-DK" sz="1685" dirty="0">
                <a:solidFill>
                  <a:srgbClr val="000000"/>
                </a:solidFill>
                <a:latin typeface="Verdana"/>
              </a:rPr>
              <a:t>8</a:t>
            </a:r>
          </a:p>
        </p:txBody>
      </p:sp>
      <p:sp>
        <p:nvSpPr>
          <p:cNvPr id="9" name="Tekstfelt 8">
            <a:extLst>
              <a:ext uri="{FF2B5EF4-FFF2-40B4-BE49-F238E27FC236}">
                <a16:creationId xmlns:a16="http://schemas.microsoft.com/office/drawing/2014/main" id="{269484C8-DF5C-02A3-36F2-EC36D62ED456}"/>
              </a:ext>
            </a:extLst>
          </p:cNvPr>
          <p:cNvSpPr txBox="1"/>
          <p:nvPr/>
        </p:nvSpPr>
        <p:spPr>
          <a:xfrm>
            <a:off x="5221141" y="3011427"/>
            <a:ext cx="523927" cy="351635"/>
          </a:xfrm>
          <a:prstGeom prst="rect">
            <a:avLst/>
          </a:prstGeom>
          <a:noFill/>
        </p:spPr>
        <p:txBody>
          <a:bodyPr wrap="square" rtlCol="0">
            <a:spAutoFit/>
          </a:bodyPr>
          <a:lstStyle/>
          <a:p>
            <a:pPr defTabSz="855878"/>
            <a:r>
              <a:rPr lang="da-DK" sz="1685" dirty="0">
                <a:solidFill>
                  <a:srgbClr val="000000"/>
                </a:solidFill>
                <a:latin typeface="Verdana"/>
              </a:rPr>
              <a:t>20</a:t>
            </a:r>
          </a:p>
        </p:txBody>
      </p:sp>
      <p:sp>
        <p:nvSpPr>
          <p:cNvPr id="10" name="Tekstfelt 9">
            <a:extLst>
              <a:ext uri="{FF2B5EF4-FFF2-40B4-BE49-F238E27FC236}">
                <a16:creationId xmlns:a16="http://schemas.microsoft.com/office/drawing/2014/main" id="{325A096B-A8B4-20A7-3240-AEB95250C622}"/>
              </a:ext>
            </a:extLst>
          </p:cNvPr>
          <p:cNvSpPr txBox="1"/>
          <p:nvPr/>
        </p:nvSpPr>
        <p:spPr>
          <a:xfrm>
            <a:off x="5428735" y="3897495"/>
            <a:ext cx="523927" cy="351635"/>
          </a:xfrm>
          <a:prstGeom prst="rect">
            <a:avLst/>
          </a:prstGeom>
          <a:noFill/>
        </p:spPr>
        <p:txBody>
          <a:bodyPr wrap="square" rtlCol="0">
            <a:spAutoFit/>
          </a:bodyPr>
          <a:lstStyle/>
          <a:p>
            <a:pPr defTabSz="855878"/>
            <a:r>
              <a:rPr lang="da-DK" sz="1685" dirty="0">
                <a:solidFill>
                  <a:srgbClr val="000000"/>
                </a:solidFill>
                <a:latin typeface="Verdana"/>
              </a:rPr>
              <a:t>24</a:t>
            </a:r>
          </a:p>
        </p:txBody>
      </p:sp>
      <p:sp>
        <p:nvSpPr>
          <p:cNvPr id="11" name="Tekstfelt 10">
            <a:extLst>
              <a:ext uri="{FF2B5EF4-FFF2-40B4-BE49-F238E27FC236}">
                <a16:creationId xmlns:a16="http://schemas.microsoft.com/office/drawing/2014/main" id="{87C265B0-5AE6-444C-86D5-4878EDE2EF1E}"/>
              </a:ext>
            </a:extLst>
          </p:cNvPr>
          <p:cNvSpPr txBox="1"/>
          <p:nvPr/>
        </p:nvSpPr>
        <p:spPr>
          <a:xfrm>
            <a:off x="7057219" y="3207508"/>
            <a:ext cx="523927" cy="351635"/>
          </a:xfrm>
          <a:prstGeom prst="rect">
            <a:avLst/>
          </a:prstGeom>
          <a:noFill/>
        </p:spPr>
        <p:txBody>
          <a:bodyPr wrap="square" rtlCol="0">
            <a:spAutoFit/>
          </a:bodyPr>
          <a:lstStyle/>
          <a:p>
            <a:pPr defTabSz="855878"/>
            <a:r>
              <a:rPr lang="da-DK" sz="1685" dirty="0">
                <a:solidFill>
                  <a:srgbClr val="000000"/>
                </a:solidFill>
                <a:latin typeface="Verdana"/>
              </a:rPr>
              <a:t>31</a:t>
            </a:r>
          </a:p>
        </p:txBody>
      </p:sp>
      <p:sp>
        <p:nvSpPr>
          <p:cNvPr id="12" name="Tekstfelt 11">
            <a:extLst>
              <a:ext uri="{FF2B5EF4-FFF2-40B4-BE49-F238E27FC236}">
                <a16:creationId xmlns:a16="http://schemas.microsoft.com/office/drawing/2014/main" id="{BAAD25AC-2727-7208-1AA1-4C1B1C344DAE}"/>
              </a:ext>
            </a:extLst>
          </p:cNvPr>
          <p:cNvSpPr txBox="1"/>
          <p:nvPr/>
        </p:nvSpPr>
        <p:spPr>
          <a:xfrm>
            <a:off x="6598384" y="3686801"/>
            <a:ext cx="523927" cy="351635"/>
          </a:xfrm>
          <a:prstGeom prst="rect">
            <a:avLst/>
          </a:prstGeom>
          <a:noFill/>
        </p:spPr>
        <p:txBody>
          <a:bodyPr wrap="square" rtlCol="0">
            <a:spAutoFit/>
          </a:bodyPr>
          <a:lstStyle/>
          <a:p>
            <a:pPr defTabSz="855878"/>
            <a:r>
              <a:rPr lang="da-DK" sz="1685" dirty="0">
                <a:solidFill>
                  <a:srgbClr val="000000"/>
                </a:solidFill>
                <a:latin typeface="Verdana"/>
              </a:rPr>
              <a:t>14</a:t>
            </a:r>
          </a:p>
        </p:txBody>
      </p:sp>
      <p:pic>
        <p:nvPicPr>
          <p:cNvPr id="14" name="Grafik 13" descr="Skolebygning med massiv udfyldning">
            <a:extLst>
              <a:ext uri="{FF2B5EF4-FFF2-40B4-BE49-F238E27FC236}">
                <a16:creationId xmlns:a16="http://schemas.microsoft.com/office/drawing/2014/main" id="{42A346B0-6DBE-31DD-0550-1AF976AE4E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987147" y="3832141"/>
            <a:ext cx="405299" cy="405299"/>
          </a:xfrm>
          <a:prstGeom prst="rect">
            <a:avLst/>
          </a:prstGeom>
        </p:spPr>
      </p:pic>
      <p:pic>
        <p:nvPicPr>
          <p:cNvPr id="15" name="Grafik 14" descr="Skolebygning med massiv udfyldning">
            <a:extLst>
              <a:ext uri="{FF2B5EF4-FFF2-40B4-BE49-F238E27FC236}">
                <a16:creationId xmlns:a16="http://schemas.microsoft.com/office/drawing/2014/main" id="{C980B0B4-2762-2041-4613-E261D10B8E2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175848" y="3438580"/>
            <a:ext cx="405299" cy="405299"/>
          </a:xfrm>
          <a:prstGeom prst="rect">
            <a:avLst/>
          </a:prstGeom>
        </p:spPr>
      </p:pic>
      <p:pic>
        <p:nvPicPr>
          <p:cNvPr id="16" name="Picture 15"/>
          <p:cNvPicPr>
            <a:picLocks noChangeAspect="1"/>
          </p:cNvPicPr>
          <p:nvPr/>
        </p:nvPicPr>
        <p:blipFill>
          <a:blip r:embed="rId8"/>
          <a:stretch>
            <a:fillRect/>
          </a:stretch>
        </p:blipFill>
        <p:spPr>
          <a:xfrm>
            <a:off x="8186057" y="4019330"/>
            <a:ext cx="3737011" cy="2371097"/>
          </a:xfrm>
          <a:prstGeom prst="rect">
            <a:avLst/>
          </a:prstGeom>
        </p:spPr>
      </p:pic>
      <p:pic>
        <p:nvPicPr>
          <p:cNvPr id="17" name="Picture 16"/>
          <p:cNvPicPr>
            <a:picLocks noChangeAspect="1"/>
          </p:cNvPicPr>
          <p:nvPr/>
        </p:nvPicPr>
        <p:blipFill>
          <a:blip r:embed="rId9"/>
          <a:stretch>
            <a:fillRect/>
          </a:stretch>
        </p:blipFill>
        <p:spPr>
          <a:xfrm>
            <a:off x="5233077" y="4904143"/>
            <a:ext cx="2348069" cy="1641318"/>
          </a:xfrm>
          <a:prstGeom prst="rect">
            <a:avLst/>
          </a:prstGeom>
        </p:spPr>
      </p:pic>
    </p:spTree>
    <p:extLst>
      <p:ext uri="{BB962C8B-B14F-4D97-AF65-F5344CB8AC3E}">
        <p14:creationId xmlns:p14="http://schemas.microsoft.com/office/powerpoint/2010/main" val="3487441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66A4CED6-C8BF-443F-86CC-F6C040E0F28D}"/>
              </a:ext>
            </a:extLst>
          </p:cNvPr>
          <p:cNvSpPr>
            <a:spLocks noGrp="1"/>
          </p:cNvSpPr>
          <p:nvPr>
            <p:ph type="ftr" sz="quarter" idx="4294967295"/>
          </p:nvPr>
        </p:nvSpPr>
        <p:spPr/>
        <p:txBody>
          <a:bodyPr/>
          <a:lstStyle/>
          <a:p>
            <a:endParaRPr lang="da-DK"/>
          </a:p>
        </p:txBody>
      </p:sp>
      <p:pic>
        <p:nvPicPr>
          <p:cNvPr id="2" name="Billede 1">
            <a:extLst>
              <a:ext uri="{FF2B5EF4-FFF2-40B4-BE49-F238E27FC236}">
                <a16:creationId xmlns:a16="http://schemas.microsoft.com/office/drawing/2014/main" id="{7DC76D2E-2E05-4FC7-B2DC-3F1391F0A10F}"/>
              </a:ext>
            </a:extLst>
          </p:cNvPr>
          <p:cNvPicPr>
            <a:picLocks noChangeAspect="1"/>
          </p:cNvPicPr>
          <p:nvPr/>
        </p:nvPicPr>
        <p:blipFill>
          <a:blip r:embed="rId3"/>
          <a:stretch>
            <a:fillRect/>
          </a:stretch>
        </p:blipFill>
        <p:spPr>
          <a:xfrm>
            <a:off x="892098" y="462308"/>
            <a:ext cx="8312292" cy="5177987"/>
          </a:xfrm>
          <a:prstGeom prst="rect">
            <a:avLst/>
          </a:prstGeom>
        </p:spPr>
      </p:pic>
      <p:pic>
        <p:nvPicPr>
          <p:cNvPr id="6" name="Billede 5">
            <a:extLst>
              <a:ext uri="{FF2B5EF4-FFF2-40B4-BE49-F238E27FC236}">
                <a16:creationId xmlns:a16="http://schemas.microsoft.com/office/drawing/2014/main" id="{DACFDC65-E446-488E-B0ED-BE2972D28E95}"/>
              </a:ext>
            </a:extLst>
          </p:cNvPr>
          <p:cNvPicPr>
            <a:picLocks noChangeAspect="1"/>
          </p:cNvPicPr>
          <p:nvPr/>
        </p:nvPicPr>
        <p:blipFill>
          <a:blip r:embed="rId4"/>
          <a:stretch>
            <a:fillRect/>
          </a:stretch>
        </p:blipFill>
        <p:spPr>
          <a:xfrm>
            <a:off x="6876733" y="3155159"/>
            <a:ext cx="4655314" cy="3140172"/>
          </a:xfrm>
          <a:prstGeom prst="rect">
            <a:avLst/>
          </a:prstGeom>
        </p:spPr>
      </p:pic>
      <p:sp>
        <p:nvSpPr>
          <p:cNvPr id="3" name="Tekstfelt 2">
            <a:extLst>
              <a:ext uri="{FF2B5EF4-FFF2-40B4-BE49-F238E27FC236}">
                <a16:creationId xmlns:a16="http://schemas.microsoft.com/office/drawing/2014/main" id="{C8E848B9-7FD1-4196-937A-571FFF1A9A7F}"/>
              </a:ext>
            </a:extLst>
          </p:cNvPr>
          <p:cNvSpPr txBox="1"/>
          <p:nvPr/>
        </p:nvSpPr>
        <p:spPr>
          <a:xfrm>
            <a:off x="367991" y="5887843"/>
            <a:ext cx="6278136" cy="313932"/>
          </a:xfrm>
          <a:prstGeom prst="rect">
            <a:avLst/>
          </a:prstGeom>
          <a:noFill/>
        </p:spPr>
        <p:txBody>
          <a:bodyPr wrap="square" rtlCol="0">
            <a:spAutoFit/>
          </a:bodyPr>
          <a:lstStyle/>
          <a:p>
            <a:r>
              <a:rPr lang="da-DK" sz="1440" dirty="0">
                <a:hlinkClick r:id="rId5"/>
              </a:rPr>
              <a:t>https://www.pharmakon.dk/forskning/apoteksnetvaerk/</a:t>
            </a:r>
            <a:r>
              <a:rPr lang="da-DK" sz="1440" dirty="0"/>
              <a:t> </a:t>
            </a:r>
          </a:p>
        </p:txBody>
      </p:sp>
    </p:spTree>
    <p:extLst>
      <p:ext uri="{BB962C8B-B14F-4D97-AF65-F5344CB8AC3E}">
        <p14:creationId xmlns:p14="http://schemas.microsoft.com/office/powerpoint/2010/main" val="1020442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1DAD2E08-A231-4FFD-9D47-4E9DD3FC4E57}"/>
              </a:ext>
            </a:extLst>
          </p:cNvPr>
          <p:cNvSpPr>
            <a:spLocks noGrp="1"/>
          </p:cNvSpPr>
          <p:nvPr>
            <p:ph type="ftr" sz="quarter" idx="4294967295"/>
          </p:nvPr>
        </p:nvSpPr>
        <p:spPr/>
        <p:txBody>
          <a:bodyPr/>
          <a:lstStyle/>
          <a:p>
            <a:endParaRPr lang="da-DK"/>
          </a:p>
        </p:txBody>
      </p:sp>
      <p:pic>
        <p:nvPicPr>
          <p:cNvPr id="3" name="Billede 2">
            <a:extLst>
              <a:ext uri="{FF2B5EF4-FFF2-40B4-BE49-F238E27FC236}">
                <a16:creationId xmlns:a16="http://schemas.microsoft.com/office/drawing/2014/main" id="{DC42C8AE-61C0-484A-9E5B-FFB580EB7F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499" y="644007"/>
            <a:ext cx="5964234" cy="5262811"/>
          </a:xfrm>
          <a:prstGeom prst="rect">
            <a:avLst/>
          </a:prstGeom>
        </p:spPr>
      </p:pic>
      <p:grpSp>
        <p:nvGrpSpPr>
          <p:cNvPr id="4" name="Gruppe 3">
            <a:extLst>
              <a:ext uri="{FF2B5EF4-FFF2-40B4-BE49-F238E27FC236}">
                <a16:creationId xmlns:a16="http://schemas.microsoft.com/office/drawing/2014/main" id="{A121A404-2391-46E9-8FD0-5E453947A3E5}"/>
              </a:ext>
            </a:extLst>
          </p:cNvPr>
          <p:cNvGrpSpPr/>
          <p:nvPr/>
        </p:nvGrpSpPr>
        <p:grpSpPr>
          <a:xfrm>
            <a:off x="4746927" y="1480502"/>
            <a:ext cx="2865119" cy="3144829"/>
            <a:chOff x="3301831" y="1123197"/>
            <a:chExt cx="3733553" cy="4098044"/>
          </a:xfrm>
        </p:grpSpPr>
        <p:sp>
          <p:nvSpPr>
            <p:cNvPr id="5" name="Ellipse 4">
              <a:extLst>
                <a:ext uri="{FF2B5EF4-FFF2-40B4-BE49-F238E27FC236}">
                  <a16:creationId xmlns:a16="http://schemas.microsoft.com/office/drawing/2014/main" id="{C9541D94-B295-4084-A173-5A0E544BE024}"/>
                </a:ext>
              </a:extLst>
            </p:cNvPr>
            <p:cNvSpPr/>
            <p:nvPr/>
          </p:nvSpPr>
          <p:spPr>
            <a:xfrm>
              <a:off x="3301831" y="1503420"/>
              <a:ext cx="3717182" cy="3717821"/>
            </a:xfrm>
            <a:prstGeom prst="ellipse">
              <a:avLst/>
            </a:prstGeom>
            <a:solidFill>
              <a:schemeClr val="bg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Ellipse 4">
              <a:extLst>
                <a:ext uri="{FF2B5EF4-FFF2-40B4-BE49-F238E27FC236}">
                  <a16:creationId xmlns:a16="http://schemas.microsoft.com/office/drawing/2014/main" id="{4EAD624E-2E53-41E6-91F7-A530DA590C1B}"/>
                </a:ext>
              </a:extLst>
            </p:cNvPr>
            <p:cNvSpPr txBox="1"/>
            <p:nvPr/>
          </p:nvSpPr>
          <p:spPr>
            <a:xfrm>
              <a:off x="3402194" y="1123197"/>
              <a:ext cx="3633190" cy="3945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5438" tIns="75438" rIns="75438" bIns="75438" numCol="1" spcCol="1270" anchor="ctr" anchorCtr="0">
              <a:noAutofit/>
            </a:bodyPr>
            <a:lstStyle/>
            <a:p>
              <a:pPr algn="ctr" defTabSz="880110">
                <a:lnSpc>
                  <a:spcPct val="90000"/>
                </a:lnSpc>
                <a:spcBef>
                  <a:spcPct val="0"/>
                </a:spcBef>
                <a:spcAft>
                  <a:spcPct val="35000"/>
                </a:spcAft>
              </a:pPr>
              <a:r>
                <a:rPr lang="da-DK" sz="1980" b="1">
                  <a:solidFill>
                    <a:schemeClr val="tx1"/>
                  </a:solidFill>
                </a:rPr>
                <a:t>Netværk for udvikling af apotekspraksis</a:t>
              </a:r>
            </a:p>
          </p:txBody>
        </p:sp>
      </p:grpSp>
      <p:grpSp>
        <p:nvGrpSpPr>
          <p:cNvPr id="13" name="Gruppe 12">
            <a:extLst>
              <a:ext uri="{FF2B5EF4-FFF2-40B4-BE49-F238E27FC236}">
                <a16:creationId xmlns:a16="http://schemas.microsoft.com/office/drawing/2014/main" id="{1C70F53E-0014-46CB-B963-7ECAFDCB8351}"/>
              </a:ext>
            </a:extLst>
          </p:cNvPr>
          <p:cNvGrpSpPr/>
          <p:nvPr/>
        </p:nvGrpSpPr>
        <p:grpSpPr>
          <a:xfrm>
            <a:off x="9230733" y="2334659"/>
            <a:ext cx="2391054" cy="2391326"/>
            <a:chOff x="1724306" y="-1174871"/>
            <a:chExt cx="2724235" cy="2724545"/>
          </a:xfrm>
        </p:grpSpPr>
        <p:sp>
          <p:nvSpPr>
            <p:cNvPr id="39" name="Ellipse 38">
              <a:extLst>
                <a:ext uri="{FF2B5EF4-FFF2-40B4-BE49-F238E27FC236}">
                  <a16:creationId xmlns:a16="http://schemas.microsoft.com/office/drawing/2014/main" id="{78778AC6-0293-48F5-ACF1-FE12EC4C7700}"/>
                </a:ext>
              </a:extLst>
            </p:cNvPr>
            <p:cNvSpPr/>
            <p:nvPr/>
          </p:nvSpPr>
          <p:spPr>
            <a:xfrm>
              <a:off x="1724306" y="-1174871"/>
              <a:ext cx="2724235" cy="2724545"/>
            </a:xfrm>
            <a:prstGeom prst="ellipse">
              <a:avLst/>
            </a:prstGeom>
            <a:blipFill dpi="0" rotWithShape="0">
              <a:blip r:embed="rId4">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5">
                <a:hueOff val="-5013305"/>
                <a:satOff val="-21857"/>
                <a:lumOff val="-9063"/>
                <a:alphaOff val="0"/>
              </a:schemeClr>
            </a:effectRef>
            <a:fontRef idx="minor">
              <a:schemeClr val="lt1"/>
            </a:fontRef>
          </p:style>
        </p:sp>
        <p:sp>
          <p:nvSpPr>
            <p:cNvPr id="40" name="Ellipse 6">
              <a:extLst>
                <a:ext uri="{FF2B5EF4-FFF2-40B4-BE49-F238E27FC236}">
                  <a16:creationId xmlns:a16="http://schemas.microsoft.com/office/drawing/2014/main" id="{07D4E7D7-3B5E-4B3D-AE29-AD3D32CCCC43}"/>
                </a:ext>
              </a:extLst>
            </p:cNvPr>
            <p:cNvSpPr txBox="1"/>
            <p:nvPr/>
          </p:nvSpPr>
          <p:spPr>
            <a:xfrm>
              <a:off x="2123262" y="-775872"/>
              <a:ext cx="1926325" cy="19265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722" tIns="61722" rIns="61722" bIns="61722" numCol="1" spcCol="1270" anchor="ctr" anchorCtr="0">
              <a:noAutofit/>
            </a:bodyPr>
            <a:lstStyle/>
            <a:p>
              <a:pPr algn="ctr" defTabSz="720090">
                <a:lnSpc>
                  <a:spcPct val="90000"/>
                </a:lnSpc>
                <a:spcBef>
                  <a:spcPct val="0"/>
                </a:spcBef>
                <a:spcAft>
                  <a:spcPct val="35000"/>
                </a:spcAft>
              </a:pPr>
              <a:r>
                <a:rPr lang="da-DK" sz="1620" b="1">
                  <a:solidFill>
                    <a:schemeClr val="tx1"/>
                  </a:solidFill>
                  <a:latin typeface="Verdana"/>
                </a:rPr>
                <a:t>Resultater</a:t>
              </a:r>
            </a:p>
          </p:txBody>
        </p:sp>
      </p:grpSp>
      <p:grpSp>
        <p:nvGrpSpPr>
          <p:cNvPr id="15" name="Gruppe 14">
            <a:extLst>
              <a:ext uri="{FF2B5EF4-FFF2-40B4-BE49-F238E27FC236}">
                <a16:creationId xmlns:a16="http://schemas.microsoft.com/office/drawing/2014/main" id="{A075F27D-8443-4C8E-A692-0D4D070FBD71}"/>
              </a:ext>
            </a:extLst>
          </p:cNvPr>
          <p:cNvGrpSpPr/>
          <p:nvPr/>
        </p:nvGrpSpPr>
        <p:grpSpPr>
          <a:xfrm>
            <a:off x="7817433" y="4638"/>
            <a:ext cx="2608826" cy="2609110"/>
            <a:chOff x="8082834" y="-527299"/>
            <a:chExt cx="2898696" cy="2899011"/>
          </a:xfrm>
        </p:grpSpPr>
        <p:sp>
          <p:nvSpPr>
            <p:cNvPr id="24" name="Ellipse 23">
              <a:extLst>
                <a:ext uri="{FF2B5EF4-FFF2-40B4-BE49-F238E27FC236}">
                  <a16:creationId xmlns:a16="http://schemas.microsoft.com/office/drawing/2014/main" id="{DDE913FF-801B-48E3-9456-7F5C74F6A3DE}"/>
                </a:ext>
              </a:extLst>
            </p:cNvPr>
            <p:cNvSpPr/>
            <p:nvPr/>
          </p:nvSpPr>
          <p:spPr>
            <a:xfrm>
              <a:off x="8082834" y="-527299"/>
              <a:ext cx="2898696" cy="2899011"/>
            </a:xfrm>
            <a:prstGeom prst="ellipse">
              <a:avLst/>
            </a:prstGeom>
            <a:blipFill dpi="0" rotWithShape="0">
              <a:blip r:embed="rId5" cstate="print">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5">
                <a:hueOff val="-7519958"/>
                <a:satOff val="-32786"/>
                <a:lumOff val="-13595"/>
                <a:alphaOff val="0"/>
              </a:schemeClr>
            </a:effectRef>
            <a:fontRef idx="minor">
              <a:schemeClr val="lt1"/>
            </a:fontRef>
          </p:style>
        </p:sp>
        <p:sp>
          <p:nvSpPr>
            <p:cNvPr id="25" name="Ellipse 9">
              <a:extLst>
                <a:ext uri="{FF2B5EF4-FFF2-40B4-BE49-F238E27FC236}">
                  <a16:creationId xmlns:a16="http://schemas.microsoft.com/office/drawing/2014/main" id="{C990B9BB-61E2-4048-9E6E-0063BEC71A5B}"/>
                </a:ext>
              </a:extLst>
            </p:cNvPr>
            <p:cNvSpPr txBox="1"/>
            <p:nvPr/>
          </p:nvSpPr>
          <p:spPr>
            <a:xfrm>
              <a:off x="8529989" y="-70668"/>
              <a:ext cx="2049688" cy="2049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480060">
                <a:lnSpc>
                  <a:spcPct val="90000"/>
                </a:lnSpc>
                <a:spcBef>
                  <a:spcPct val="0"/>
                </a:spcBef>
                <a:spcAft>
                  <a:spcPct val="35000"/>
                </a:spcAft>
              </a:pPr>
              <a:r>
                <a:rPr lang="da-DK" b="1">
                  <a:solidFill>
                    <a:srgbClr val="000000"/>
                  </a:solidFill>
                  <a:latin typeface="Verdana"/>
                </a:rPr>
                <a:t>Diskussion og samarbejde</a:t>
              </a:r>
            </a:p>
          </p:txBody>
        </p:sp>
      </p:grpSp>
      <p:grpSp>
        <p:nvGrpSpPr>
          <p:cNvPr id="17" name="Gruppe 16">
            <a:extLst>
              <a:ext uri="{FF2B5EF4-FFF2-40B4-BE49-F238E27FC236}">
                <a16:creationId xmlns:a16="http://schemas.microsoft.com/office/drawing/2014/main" id="{42D26202-70F8-4087-AC5B-F1A9377AC7B5}"/>
              </a:ext>
            </a:extLst>
          </p:cNvPr>
          <p:cNvGrpSpPr/>
          <p:nvPr/>
        </p:nvGrpSpPr>
        <p:grpSpPr>
          <a:xfrm>
            <a:off x="2446626" y="4175148"/>
            <a:ext cx="2370353" cy="2370622"/>
            <a:chOff x="3641721" y="4247993"/>
            <a:chExt cx="2633725" cy="2634024"/>
          </a:xfrm>
        </p:grpSpPr>
        <p:sp>
          <p:nvSpPr>
            <p:cNvPr id="22" name="Ellipse 21">
              <a:extLst>
                <a:ext uri="{FF2B5EF4-FFF2-40B4-BE49-F238E27FC236}">
                  <a16:creationId xmlns:a16="http://schemas.microsoft.com/office/drawing/2014/main" id="{DC066C78-A446-4F6D-9076-301253B86CA0}"/>
                </a:ext>
              </a:extLst>
            </p:cNvPr>
            <p:cNvSpPr/>
            <p:nvPr/>
          </p:nvSpPr>
          <p:spPr>
            <a:xfrm>
              <a:off x="3641721" y="4247993"/>
              <a:ext cx="2633725" cy="2634024"/>
            </a:xfrm>
            <a:prstGeom prst="ellipse">
              <a:avLst/>
            </a:prstGeom>
            <a:blipFill dpi="0" rotWithShape="0">
              <a:blip r:embed="rId6" cstate="print">
                <a:alphaModFix amt="35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5">
                <a:hueOff val="-8773283"/>
                <a:satOff val="-38250"/>
                <a:lumOff val="-15860"/>
                <a:alphaOff val="0"/>
              </a:schemeClr>
            </a:effectRef>
            <a:fontRef idx="minor">
              <a:schemeClr val="lt1"/>
            </a:fontRef>
          </p:style>
        </p:sp>
        <p:sp>
          <p:nvSpPr>
            <p:cNvPr id="23" name="Ellipse 12">
              <a:extLst>
                <a:ext uri="{FF2B5EF4-FFF2-40B4-BE49-F238E27FC236}">
                  <a16:creationId xmlns:a16="http://schemas.microsoft.com/office/drawing/2014/main" id="{5495C4EF-FFD7-4316-842E-9BC678EE940C}"/>
                </a:ext>
              </a:extLst>
            </p:cNvPr>
            <p:cNvSpPr txBox="1"/>
            <p:nvPr/>
          </p:nvSpPr>
          <p:spPr>
            <a:xfrm>
              <a:off x="4027421" y="4633737"/>
              <a:ext cx="1862325" cy="18625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da-DK" b="1" dirty="0" smtClean="0">
                  <a:solidFill>
                    <a:srgbClr val="000000"/>
                  </a:solidFill>
                  <a:latin typeface="Verdana"/>
                </a:rPr>
                <a:t>Kvalitet og kvantitet </a:t>
              </a:r>
              <a:r>
                <a:rPr lang="da-DK" b="1" dirty="0" smtClean="0">
                  <a:solidFill>
                    <a:srgbClr val="000000"/>
                  </a:solidFill>
                  <a:latin typeface="Verdana"/>
                  <a:sym typeface="Wingdings" panose="05000000000000000000" pitchFamily="2" charset="2"/>
                </a:rPr>
                <a:t></a:t>
              </a:r>
            </a:p>
            <a:p>
              <a:pPr algn="ctr" defTabSz="800100">
                <a:lnSpc>
                  <a:spcPct val="90000"/>
                </a:lnSpc>
                <a:spcBef>
                  <a:spcPct val="0"/>
                </a:spcBef>
                <a:spcAft>
                  <a:spcPct val="35000"/>
                </a:spcAft>
              </a:pPr>
              <a:endParaRPr lang="da-DK" b="1" dirty="0">
                <a:solidFill>
                  <a:srgbClr val="000000"/>
                </a:solidFill>
                <a:latin typeface="Verdana"/>
              </a:endParaRPr>
            </a:p>
          </p:txBody>
        </p:sp>
      </p:grpSp>
      <p:grpSp>
        <p:nvGrpSpPr>
          <p:cNvPr id="18" name="Gruppe 17">
            <a:extLst>
              <a:ext uri="{FF2B5EF4-FFF2-40B4-BE49-F238E27FC236}">
                <a16:creationId xmlns:a16="http://schemas.microsoft.com/office/drawing/2014/main" id="{A427FFB2-FE02-4024-A035-40386EAA2E6A}"/>
              </a:ext>
            </a:extLst>
          </p:cNvPr>
          <p:cNvGrpSpPr/>
          <p:nvPr/>
        </p:nvGrpSpPr>
        <p:grpSpPr>
          <a:xfrm>
            <a:off x="7813898" y="4307980"/>
            <a:ext cx="2391054" cy="2412197"/>
            <a:chOff x="10424502" y="-1778969"/>
            <a:chExt cx="2871010" cy="2896396"/>
          </a:xfrm>
        </p:grpSpPr>
        <p:sp>
          <p:nvSpPr>
            <p:cNvPr id="20" name="Ellipse 19">
              <a:extLst>
                <a:ext uri="{FF2B5EF4-FFF2-40B4-BE49-F238E27FC236}">
                  <a16:creationId xmlns:a16="http://schemas.microsoft.com/office/drawing/2014/main" id="{C6162F05-30FB-42AD-B731-353C78FB332D}"/>
                </a:ext>
              </a:extLst>
            </p:cNvPr>
            <p:cNvSpPr/>
            <p:nvPr/>
          </p:nvSpPr>
          <p:spPr>
            <a:xfrm>
              <a:off x="10424502" y="-1778969"/>
              <a:ext cx="2871010" cy="2896396"/>
            </a:xfrm>
            <a:prstGeom prst="ellipse">
              <a:avLst/>
            </a:prstGeom>
            <a:blipFill dpi="0" rotWithShape="0">
              <a:blip r:embed="rId7"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5">
                <a:hueOff val="-10026610"/>
                <a:satOff val="-43715"/>
                <a:lumOff val="-18126"/>
                <a:alphaOff val="0"/>
              </a:schemeClr>
            </a:effectRef>
            <a:fontRef idx="minor">
              <a:schemeClr val="lt1"/>
            </a:fontRef>
          </p:style>
        </p:sp>
        <p:sp>
          <p:nvSpPr>
            <p:cNvPr id="21" name="Ellipse 14">
              <a:extLst>
                <a:ext uri="{FF2B5EF4-FFF2-40B4-BE49-F238E27FC236}">
                  <a16:creationId xmlns:a16="http://schemas.microsoft.com/office/drawing/2014/main" id="{68A5A452-0548-4BDA-A35B-4056FD4DAE17}"/>
                </a:ext>
              </a:extLst>
            </p:cNvPr>
            <p:cNvSpPr txBox="1"/>
            <p:nvPr/>
          </p:nvSpPr>
          <p:spPr>
            <a:xfrm>
              <a:off x="10524512" y="-1613551"/>
              <a:ext cx="2756763" cy="20480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480060">
                <a:lnSpc>
                  <a:spcPct val="90000"/>
                </a:lnSpc>
                <a:spcBef>
                  <a:spcPct val="0"/>
                </a:spcBef>
                <a:spcAft>
                  <a:spcPct val="35000"/>
                </a:spcAft>
              </a:pPr>
              <a:r>
                <a:rPr lang="da-DK" b="1">
                  <a:solidFill>
                    <a:srgbClr val="000000"/>
                  </a:solidFill>
                  <a:latin typeface="Verdana"/>
                </a:rPr>
                <a:t>Publikationer</a:t>
              </a:r>
            </a:p>
          </p:txBody>
        </p:sp>
      </p:grpSp>
      <p:grpSp>
        <p:nvGrpSpPr>
          <p:cNvPr id="28" name="Gruppe 27">
            <a:extLst>
              <a:ext uri="{FF2B5EF4-FFF2-40B4-BE49-F238E27FC236}">
                <a16:creationId xmlns:a16="http://schemas.microsoft.com/office/drawing/2014/main" id="{51CE31CA-6F05-4E74-9BA3-EDB972FFB1DA}"/>
              </a:ext>
            </a:extLst>
          </p:cNvPr>
          <p:cNvGrpSpPr/>
          <p:nvPr/>
        </p:nvGrpSpPr>
        <p:grpSpPr>
          <a:xfrm>
            <a:off x="589466" y="2394390"/>
            <a:ext cx="2503468" cy="2503752"/>
            <a:chOff x="335644" y="527626"/>
            <a:chExt cx="1511272" cy="1511444"/>
          </a:xfrm>
        </p:grpSpPr>
        <p:sp>
          <p:nvSpPr>
            <p:cNvPr id="29" name="Ellipse 28">
              <a:extLst>
                <a:ext uri="{FF2B5EF4-FFF2-40B4-BE49-F238E27FC236}">
                  <a16:creationId xmlns:a16="http://schemas.microsoft.com/office/drawing/2014/main" id="{36D4C408-A599-411E-9F0F-4D18D7919AA9}"/>
                </a:ext>
              </a:extLst>
            </p:cNvPr>
            <p:cNvSpPr/>
            <p:nvPr/>
          </p:nvSpPr>
          <p:spPr>
            <a:xfrm>
              <a:off x="335644" y="527626"/>
              <a:ext cx="1511272" cy="1511444"/>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Ellipse 4">
              <a:extLst>
                <a:ext uri="{FF2B5EF4-FFF2-40B4-BE49-F238E27FC236}">
                  <a16:creationId xmlns:a16="http://schemas.microsoft.com/office/drawing/2014/main" id="{CFC70DB5-20CB-4C3D-A26C-E664AD2A26FC}"/>
                </a:ext>
              </a:extLst>
            </p:cNvPr>
            <p:cNvSpPr txBox="1"/>
            <p:nvPr/>
          </p:nvSpPr>
          <p:spPr>
            <a:xfrm>
              <a:off x="549657" y="1484343"/>
              <a:ext cx="1159643" cy="5014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720" tIns="37720" rIns="37720" bIns="37720" numCol="1" spcCol="1270" anchor="ctr" anchorCtr="0">
              <a:noAutofit/>
            </a:bodyPr>
            <a:lstStyle/>
            <a:p>
              <a:pPr algn="ctr" defTabSz="480060">
                <a:lnSpc>
                  <a:spcPct val="90000"/>
                </a:lnSpc>
                <a:spcBef>
                  <a:spcPct val="0"/>
                </a:spcBef>
                <a:spcAft>
                  <a:spcPct val="35000"/>
                </a:spcAft>
              </a:pPr>
              <a:r>
                <a:rPr lang="da-DK" b="1">
                  <a:solidFill>
                    <a:srgbClr val="000000"/>
                  </a:solidFill>
                  <a:latin typeface="Verdana"/>
                </a:rPr>
                <a:t>Idéer</a:t>
              </a:r>
            </a:p>
          </p:txBody>
        </p:sp>
      </p:grpSp>
      <p:pic>
        <p:nvPicPr>
          <p:cNvPr id="35" name="Billede 34" descr="Et billede, der indeholder tegning&#10;&#10;Automatisk genereret beskrivelse">
            <a:extLst>
              <a:ext uri="{FF2B5EF4-FFF2-40B4-BE49-F238E27FC236}">
                <a16:creationId xmlns:a16="http://schemas.microsoft.com/office/drawing/2014/main" id="{BF3FFCC0-6046-4262-BDE0-16861A55DA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9931" y="3473936"/>
            <a:ext cx="1456600" cy="834044"/>
          </a:xfrm>
          <a:prstGeom prst="rect">
            <a:avLst/>
          </a:prstGeom>
        </p:spPr>
      </p:pic>
      <p:grpSp>
        <p:nvGrpSpPr>
          <p:cNvPr id="31" name="Gruppe 30">
            <a:extLst>
              <a:ext uri="{FF2B5EF4-FFF2-40B4-BE49-F238E27FC236}">
                <a16:creationId xmlns:a16="http://schemas.microsoft.com/office/drawing/2014/main" id="{F9055B2B-D15F-4AAC-BAF8-EDF78761D682}"/>
              </a:ext>
            </a:extLst>
          </p:cNvPr>
          <p:cNvGrpSpPr/>
          <p:nvPr/>
        </p:nvGrpSpPr>
        <p:grpSpPr>
          <a:xfrm>
            <a:off x="1751654" y="229625"/>
            <a:ext cx="2503468" cy="2391326"/>
            <a:chOff x="291389" y="200470"/>
            <a:chExt cx="2781630" cy="2657029"/>
          </a:xfrm>
        </p:grpSpPr>
        <p:sp>
          <p:nvSpPr>
            <p:cNvPr id="32" name="Ellipse 31">
              <a:extLst>
                <a:ext uri="{FF2B5EF4-FFF2-40B4-BE49-F238E27FC236}">
                  <a16:creationId xmlns:a16="http://schemas.microsoft.com/office/drawing/2014/main" id="{A6EF549F-4237-4AB5-9744-2DE67D9C59B5}"/>
                </a:ext>
              </a:extLst>
            </p:cNvPr>
            <p:cNvSpPr/>
            <p:nvPr/>
          </p:nvSpPr>
          <p:spPr>
            <a:xfrm>
              <a:off x="339876" y="200470"/>
              <a:ext cx="2656727" cy="2657029"/>
            </a:xfrm>
            <a:prstGeom prst="ellipse">
              <a:avLst/>
            </a:prstGeom>
            <a:blipFill dpi="0" rotWithShape="0">
              <a:blip r:embed="rId10" cstate="print">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5">
                <a:hueOff val="-3133316"/>
                <a:satOff val="-13661"/>
                <a:lumOff val="-5664"/>
                <a:alphaOff val="0"/>
              </a:schemeClr>
            </a:effectRef>
            <a:fontRef idx="minor">
              <a:schemeClr val="lt1"/>
            </a:fontRef>
          </p:style>
        </p:sp>
        <p:sp>
          <p:nvSpPr>
            <p:cNvPr id="33" name="Ellipse 4">
              <a:extLst>
                <a:ext uri="{FF2B5EF4-FFF2-40B4-BE49-F238E27FC236}">
                  <a16:creationId xmlns:a16="http://schemas.microsoft.com/office/drawing/2014/main" id="{27872375-03AF-43A4-9861-A052B2F06353}"/>
                </a:ext>
              </a:extLst>
            </p:cNvPr>
            <p:cNvSpPr txBox="1"/>
            <p:nvPr/>
          </p:nvSpPr>
          <p:spPr>
            <a:xfrm>
              <a:off x="291389" y="476882"/>
              <a:ext cx="2781630" cy="1878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da-DK" b="1">
                  <a:solidFill>
                    <a:schemeClr val="tx1"/>
                  </a:solidFill>
                </a:rPr>
                <a:t>Apotek og forskere mødes</a:t>
              </a:r>
            </a:p>
          </p:txBody>
        </p:sp>
      </p:grpSp>
    </p:spTree>
    <p:extLst>
      <p:ext uri="{BB962C8B-B14F-4D97-AF65-F5344CB8AC3E}">
        <p14:creationId xmlns:p14="http://schemas.microsoft.com/office/powerpoint/2010/main" val="684166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6B393-4010-4374-B467-5275A7EBA227}"/>
              </a:ext>
            </a:extLst>
          </p:cNvPr>
          <p:cNvSpPr>
            <a:spLocks noGrp="1"/>
          </p:cNvSpPr>
          <p:nvPr>
            <p:ph type="title"/>
          </p:nvPr>
        </p:nvSpPr>
        <p:spPr/>
        <p:txBody>
          <a:bodyPr/>
          <a:lstStyle/>
          <a:p>
            <a:r>
              <a:rPr lang="da-DK" dirty="0"/>
              <a:t>Muligheder for apotekerne</a:t>
            </a:r>
          </a:p>
        </p:txBody>
      </p:sp>
      <p:sp>
        <p:nvSpPr>
          <p:cNvPr id="3" name="Pladsholder til indhold 2">
            <a:extLst>
              <a:ext uri="{FF2B5EF4-FFF2-40B4-BE49-F238E27FC236}">
                <a16:creationId xmlns:a16="http://schemas.microsoft.com/office/drawing/2014/main" id="{16533A44-A24B-4FF8-89B8-001C9B401C4B}"/>
              </a:ext>
            </a:extLst>
          </p:cNvPr>
          <p:cNvSpPr>
            <a:spLocks noGrp="1"/>
          </p:cNvSpPr>
          <p:nvPr>
            <p:ph idx="1"/>
          </p:nvPr>
        </p:nvSpPr>
        <p:spPr>
          <a:xfrm>
            <a:off x="588963" y="1283538"/>
            <a:ext cx="11012488" cy="5018837"/>
          </a:xfrm>
        </p:spPr>
        <p:txBody>
          <a:bodyPr/>
          <a:lstStyle/>
          <a:p>
            <a:r>
              <a:rPr lang="da-DK" dirty="0"/>
              <a:t>Få, videregive og kvalificere idéer</a:t>
            </a:r>
          </a:p>
          <a:p>
            <a:r>
              <a:rPr lang="da-DK" dirty="0"/>
              <a:t>Find samarbejdspartnere</a:t>
            </a:r>
          </a:p>
          <a:p>
            <a:r>
              <a:rPr lang="da-DK" dirty="0"/>
              <a:t>Diskuter de forskellige faser af projekt</a:t>
            </a:r>
          </a:p>
          <a:p>
            <a:r>
              <a:rPr lang="da-DK" dirty="0"/>
              <a:t>Lære af andre apotekers erfaringer</a:t>
            </a:r>
          </a:p>
          <a:p>
            <a:r>
              <a:rPr lang="da-DK" dirty="0"/>
              <a:t>Få projekterfaring</a:t>
            </a:r>
          </a:p>
          <a:p>
            <a:r>
              <a:rPr lang="da-DK" dirty="0"/>
              <a:t>Køre egne projekter</a:t>
            </a:r>
          </a:p>
          <a:p>
            <a:r>
              <a:rPr lang="da-DK" dirty="0"/>
              <a:t>Deltage i andre apotekers projekter</a:t>
            </a:r>
          </a:p>
          <a:p>
            <a:r>
              <a:rPr lang="da-DK" dirty="0"/>
              <a:t>Formidle </a:t>
            </a:r>
            <a:r>
              <a:rPr lang="da-DK" dirty="0" smtClean="0"/>
              <a:t>resultater, synlighed</a:t>
            </a:r>
          </a:p>
          <a:p>
            <a:r>
              <a:rPr lang="da-DK" dirty="0" smtClean="0"/>
              <a:t>Ejerskab</a:t>
            </a:r>
            <a:endParaRPr lang="da-DK" dirty="0"/>
          </a:p>
          <a:p>
            <a:r>
              <a:rPr lang="da-DK" dirty="0"/>
              <a:t>Bidrage til udviklingen af </a:t>
            </a:r>
            <a:r>
              <a:rPr lang="da-DK" dirty="0" smtClean="0"/>
              <a:t>apotekspraksis (</a:t>
            </a:r>
            <a:r>
              <a:rPr lang="da-DK" dirty="0"/>
              <a:t>i</a:t>
            </a:r>
            <a:r>
              <a:rPr lang="da-DK" dirty="0" smtClean="0"/>
              <a:t>ndsamle </a:t>
            </a:r>
            <a:r>
              <a:rPr lang="da-DK" dirty="0"/>
              <a:t>en stor mængde data på kort </a:t>
            </a:r>
            <a:r>
              <a:rPr lang="da-DK" dirty="0" smtClean="0"/>
              <a:t>tid, bygge </a:t>
            </a:r>
            <a:r>
              <a:rPr lang="da-DK" dirty="0"/>
              <a:t>bro mellem forskning og </a:t>
            </a:r>
            <a:r>
              <a:rPr lang="da-DK" dirty="0" smtClean="0"/>
              <a:t>praksis)</a:t>
            </a:r>
            <a:r>
              <a:rPr lang="da-DK" dirty="0"/>
              <a:t/>
            </a:r>
            <a:br>
              <a:rPr lang="da-DK" dirty="0"/>
            </a:br>
            <a:endParaRPr lang="da-DK" dirty="0"/>
          </a:p>
          <a:p>
            <a:pPr marL="0" indent="0">
              <a:buNone/>
            </a:pPr>
            <a:r>
              <a:rPr lang="da-DK" dirty="0"/>
              <a:t/>
            </a:r>
            <a:br>
              <a:rPr lang="da-DK" dirty="0"/>
            </a:br>
            <a:endParaRPr lang="da-DK" dirty="0"/>
          </a:p>
          <a:p>
            <a:pPr marL="0" indent="0">
              <a:buNone/>
            </a:pPr>
            <a:endParaRPr lang="da-DK" dirty="0" smtClean="0"/>
          </a:p>
          <a:p>
            <a:endParaRPr lang="da-DK" dirty="0"/>
          </a:p>
          <a:p>
            <a:endParaRPr lang="da-DK" dirty="0"/>
          </a:p>
        </p:txBody>
      </p:sp>
      <p:sp>
        <p:nvSpPr>
          <p:cNvPr id="4" name="Pladsholder til sidefod 3">
            <a:extLst>
              <a:ext uri="{FF2B5EF4-FFF2-40B4-BE49-F238E27FC236}">
                <a16:creationId xmlns:a16="http://schemas.microsoft.com/office/drawing/2014/main" id="{329FDDA8-4FD3-459E-A75C-A82DB0F3357C}"/>
              </a:ext>
            </a:extLst>
          </p:cNvPr>
          <p:cNvSpPr>
            <a:spLocks noGrp="1"/>
          </p:cNvSpPr>
          <p:nvPr>
            <p:ph type="ftr" sz="quarter" idx="4294967295"/>
          </p:nvPr>
        </p:nvSpPr>
        <p:spPr/>
        <p:txBody>
          <a:bodyPr/>
          <a:lstStyle/>
          <a:p>
            <a:endParaRPr lang="da-DK"/>
          </a:p>
        </p:txBody>
      </p:sp>
      <p:pic>
        <p:nvPicPr>
          <p:cNvPr id="6" name="Billede 5" descr="Et billede, der indeholder tekst&#10;&#10;Automatisk genereret beskrivelse">
            <a:extLst>
              <a:ext uri="{FF2B5EF4-FFF2-40B4-BE49-F238E27FC236}">
                <a16:creationId xmlns:a16="http://schemas.microsoft.com/office/drawing/2014/main" id="{7CAB9CA8-501E-4C52-AC5F-B65BA6AA56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7413" y="339696"/>
            <a:ext cx="2643402" cy="662824"/>
          </a:xfrm>
          <a:prstGeom prst="rect">
            <a:avLst/>
          </a:prstGeom>
        </p:spPr>
      </p:pic>
      <p:pic>
        <p:nvPicPr>
          <p:cNvPr id="5" name="Picture 4"/>
          <p:cNvPicPr>
            <a:picLocks noChangeAspect="1"/>
          </p:cNvPicPr>
          <p:nvPr/>
        </p:nvPicPr>
        <p:blipFill>
          <a:blip r:embed="rId4"/>
          <a:stretch>
            <a:fillRect/>
          </a:stretch>
        </p:blipFill>
        <p:spPr>
          <a:xfrm>
            <a:off x="6484890" y="1079674"/>
            <a:ext cx="3497944" cy="2308643"/>
          </a:xfrm>
          <a:prstGeom prst="rect">
            <a:avLst/>
          </a:prstGeom>
        </p:spPr>
      </p:pic>
      <p:pic>
        <p:nvPicPr>
          <p:cNvPr id="7" name="Picture 6"/>
          <p:cNvPicPr>
            <a:picLocks noChangeAspect="1"/>
          </p:cNvPicPr>
          <p:nvPr/>
        </p:nvPicPr>
        <p:blipFill>
          <a:blip r:embed="rId5"/>
          <a:stretch>
            <a:fillRect/>
          </a:stretch>
        </p:blipFill>
        <p:spPr>
          <a:xfrm>
            <a:off x="8049157" y="3110503"/>
            <a:ext cx="3552294" cy="2251768"/>
          </a:xfrm>
          <a:prstGeom prst="rect">
            <a:avLst/>
          </a:prstGeom>
        </p:spPr>
      </p:pic>
    </p:spTree>
    <p:extLst>
      <p:ext uri="{BB962C8B-B14F-4D97-AF65-F5344CB8AC3E}">
        <p14:creationId xmlns:p14="http://schemas.microsoft.com/office/powerpoint/2010/main" val="1810749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10B5B-4BD2-4552-AD7F-7B3C57798F8C}"/>
              </a:ext>
            </a:extLst>
          </p:cNvPr>
          <p:cNvSpPr>
            <a:spLocks noGrp="1"/>
          </p:cNvSpPr>
          <p:nvPr>
            <p:ph type="title"/>
          </p:nvPr>
        </p:nvSpPr>
        <p:spPr>
          <a:xfrm>
            <a:off x="930755" y="406400"/>
            <a:ext cx="10120151" cy="934797"/>
          </a:xfrm>
        </p:spPr>
        <p:txBody>
          <a:bodyPr/>
          <a:lstStyle/>
          <a:p>
            <a:r>
              <a:rPr lang="da-DK" dirty="0"/>
              <a:t>Organisering</a:t>
            </a:r>
            <a:endParaRPr lang="en-GB" dirty="0"/>
          </a:p>
        </p:txBody>
      </p:sp>
      <p:sp>
        <p:nvSpPr>
          <p:cNvPr id="3" name="Pladsholder til indhold 2">
            <a:extLst>
              <a:ext uri="{FF2B5EF4-FFF2-40B4-BE49-F238E27FC236}">
                <a16:creationId xmlns:a16="http://schemas.microsoft.com/office/drawing/2014/main" id="{9410508E-DE42-4A24-A702-BB2932ADDF00}"/>
              </a:ext>
            </a:extLst>
          </p:cNvPr>
          <p:cNvSpPr>
            <a:spLocks noGrp="1"/>
          </p:cNvSpPr>
          <p:nvPr>
            <p:ph idx="1"/>
          </p:nvPr>
        </p:nvSpPr>
        <p:spPr>
          <a:xfrm>
            <a:off x="930755" y="1587375"/>
            <a:ext cx="10120151" cy="4427662"/>
          </a:xfrm>
        </p:spPr>
        <p:txBody>
          <a:bodyPr/>
          <a:lstStyle/>
          <a:p>
            <a:pPr marL="285979" indent="-285979"/>
            <a:r>
              <a:rPr lang="da-DK" dirty="0">
                <a:latin typeface="Verdana"/>
                <a:ea typeface="Verdana"/>
              </a:rPr>
              <a:t>Styregruppe</a:t>
            </a:r>
          </a:p>
          <a:p>
            <a:pPr marL="580873" lvl="1"/>
            <a:r>
              <a:rPr lang="da-DK" dirty="0">
                <a:latin typeface="Verdana"/>
                <a:ea typeface="Verdana"/>
              </a:rPr>
              <a:t>Forskere fra KU, SDU og </a:t>
            </a:r>
            <a:r>
              <a:rPr lang="da-DK" dirty="0" err="1">
                <a:latin typeface="Verdana"/>
                <a:ea typeface="Verdana"/>
              </a:rPr>
              <a:t>Pharmakon</a:t>
            </a:r>
            <a:endParaRPr lang="da-DK" dirty="0">
              <a:latin typeface="Verdana"/>
              <a:ea typeface="Verdana"/>
            </a:endParaRPr>
          </a:p>
          <a:p>
            <a:pPr marL="580873" lvl="1"/>
            <a:r>
              <a:rPr lang="da-DK" dirty="0">
                <a:latin typeface="Verdana"/>
                <a:ea typeface="Verdana"/>
              </a:rPr>
              <a:t>Praktikere fra apotekerne: 2 apotekere, 1 farmaceut, 1 farmakonom</a:t>
            </a:r>
            <a:endParaRPr lang="da-DK" dirty="0"/>
          </a:p>
          <a:p>
            <a:pPr marL="285979" indent="-285979"/>
            <a:r>
              <a:rPr lang="da-DK" dirty="0">
                <a:latin typeface="Verdana"/>
                <a:ea typeface="Verdana"/>
              </a:rPr>
              <a:t>Apotekeren er medlem</a:t>
            </a:r>
          </a:p>
          <a:p>
            <a:pPr marL="580873" lvl="1"/>
            <a:r>
              <a:rPr lang="da-DK" dirty="0">
                <a:latin typeface="Verdana"/>
                <a:ea typeface="Verdana"/>
              </a:rPr>
              <a:t>Farmakonomer, farmaceuter og studerende kan deltage</a:t>
            </a:r>
            <a:endParaRPr lang="da-DK" dirty="0"/>
          </a:p>
          <a:p>
            <a:pPr marL="285979" indent="-285979"/>
            <a:r>
              <a:rPr lang="da-DK" dirty="0" smtClean="0">
                <a:latin typeface="Verdana"/>
                <a:ea typeface="Verdana"/>
              </a:rPr>
              <a:t>Tre-fire </a:t>
            </a:r>
            <a:r>
              <a:rPr lang="da-DK" dirty="0">
                <a:latin typeface="Verdana"/>
                <a:ea typeface="Verdana"/>
              </a:rPr>
              <a:t>nyhedsbreve om året</a:t>
            </a:r>
          </a:p>
          <a:p>
            <a:pPr marL="285979" indent="-285979"/>
            <a:r>
              <a:rPr lang="da-DK" dirty="0">
                <a:latin typeface="Verdana"/>
                <a:ea typeface="Verdana"/>
              </a:rPr>
              <a:t>Medlemskab er </a:t>
            </a:r>
            <a:r>
              <a:rPr lang="da-DK" dirty="0" smtClean="0">
                <a:latin typeface="Verdana"/>
                <a:ea typeface="Verdana"/>
              </a:rPr>
              <a:t>gratis</a:t>
            </a:r>
            <a:endParaRPr lang="da-DK" dirty="0">
              <a:latin typeface="Verdana"/>
              <a:ea typeface="Verdana"/>
            </a:endParaRPr>
          </a:p>
        </p:txBody>
      </p:sp>
      <p:sp>
        <p:nvSpPr>
          <p:cNvPr id="4" name="Pladsholder til sidefod 3">
            <a:extLst>
              <a:ext uri="{FF2B5EF4-FFF2-40B4-BE49-F238E27FC236}">
                <a16:creationId xmlns:a16="http://schemas.microsoft.com/office/drawing/2014/main" id="{559907CF-A864-423F-8ED9-B590FE50380A}"/>
              </a:ext>
            </a:extLst>
          </p:cNvPr>
          <p:cNvSpPr>
            <a:spLocks noGrp="1"/>
          </p:cNvSpPr>
          <p:nvPr>
            <p:ph type="ftr" sz="quarter" idx="4294967295"/>
          </p:nvPr>
        </p:nvSpPr>
        <p:spPr/>
        <p:txBody>
          <a:bodyPr/>
          <a:lstStyle/>
          <a:p>
            <a:pPr defTabSz="855878"/>
            <a:endParaRPr lang="da-DK">
              <a:solidFill>
                <a:srgbClr val="000000"/>
              </a:solidFill>
            </a:endParaRPr>
          </a:p>
        </p:txBody>
      </p:sp>
      <p:pic>
        <p:nvPicPr>
          <p:cNvPr id="7" name="Billede 6" descr="Et billede, der indeholder tekst&#10;&#10;Automatisk genereret beskrivelse">
            <a:extLst>
              <a:ext uri="{FF2B5EF4-FFF2-40B4-BE49-F238E27FC236}">
                <a16:creationId xmlns:a16="http://schemas.microsoft.com/office/drawing/2014/main" id="{D3FAF796-E347-49B8-98E2-5177ABBB3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1377" y="829657"/>
            <a:ext cx="2379062" cy="596542"/>
          </a:xfrm>
          <a:prstGeom prst="rect">
            <a:avLst/>
          </a:prstGeom>
        </p:spPr>
      </p:pic>
      <p:pic>
        <p:nvPicPr>
          <p:cNvPr id="5" name="Picture 4"/>
          <p:cNvPicPr>
            <a:picLocks noChangeAspect="1"/>
          </p:cNvPicPr>
          <p:nvPr/>
        </p:nvPicPr>
        <p:blipFill>
          <a:blip r:embed="rId4"/>
          <a:stretch>
            <a:fillRect/>
          </a:stretch>
        </p:blipFill>
        <p:spPr>
          <a:xfrm>
            <a:off x="5052439" y="4586839"/>
            <a:ext cx="2754775" cy="1742536"/>
          </a:xfrm>
          <a:prstGeom prst="rect">
            <a:avLst/>
          </a:prstGeom>
        </p:spPr>
      </p:pic>
      <p:pic>
        <p:nvPicPr>
          <p:cNvPr id="6" name="Picture 5"/>
          <p:cNvPicPr>
            <a:picLocks noChangeAspect="1"/>
          </p:cNvPicPr>
          <p:nvPr/>
        </p:nvPicPr>
        <p:blipFill>
          <a:blip r:embed="rId5"/>
          <a:stretch>
            <a:fillRect/>
          </a:stretch>
        </p:blipFill>
        <p:spPr>
          <a:xfrm>
            <a:off x="8618705" y="4671020"/>
            <a:ext cx="2738311" cy="1776764"/>
          </a:xfrm>
          <a:prstGeom prst="rect">
            <a:avLst/>
          </a:prstGeom>
        </p:spPr>
      </p:pic>
    </p:spTree>
    <p:extLst>
      <p:ext uri="{BB962C8B-B14F-4D97-AF65-F5344CB8AC3E}">
        <p14:creationId xmlns:p14="http://schemas.microsoft.com/office/powerpoint/2010/main" val="3776108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3FFE4A1-4699-C04F-9282-89C116A6C62A}"/>
              </a:ext>
            </a:extLst>
          </p:cNvPr>
          <p:cNvSpPr>
            <a:spLocks noChangeAspect="1"/>
          </p:cNvSpPr>
          <p:nvPr/>
        </p:nvSpPr>
        <p:spPr>
          <a:xfrm>
            <a:off x="3720222" y="3587976"/>
            <a:ext cx="1222250" cy="1222250"/>
          </a:xfrm>
          <a:prstGeom prst="ellipse">
            <a:avLst/>
          </a:prstGeom>
          <a:solidFill>
            <a:schemeClr val="accent3"/>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latin typeface="Montserrat Light" pitchFamily="2" charset="77"/>
            </a:endParaRPr>
          </a:p>
        </p:txBody>
      </p:sp>
      <p:sp>
        <p:nvSpPr>
          <p:cNvPr id="16" name="Oval 15">
            <a:extLst>
              <a:ext uri="{FF2B5EF4-FFF2-40B4-BE49-F238E27FC236}">
                <a16:creationId xmlns:a16="http://schemas.microsoft.com/office/drawing/2014/main" id="{3D21FA28-7216-1046-9F5F-0C96EFCCE8A2}"/>
              </a:ext>
            </a:extLst>
          </p:cNvPr>
          <p:cNvSpPr>
            <a:spLocks noChangeAspect="1"/>
          </p:cNvSpPr>
          <p:nvPr/>
        </p:nvSpPr>
        <p:spPr>
          <a:xfrm>
            <a:off x="2209555" y="4464961"/>
            <a:ext cx="1222250" cy="1222248"/>
          </a:xfrm>
          <a:prstGeom prst="ellipse">
            <a:avLst/>
          </a:prstGeom>
          <a:solidFill>
            <a:schemeClr val="accent2"/>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latin typeface="Montserrat Light" pitchFamily="2" charset="77"/>
            </a:endParaRPr>
          </a:p>
        </p:txBody>
      </p:sp>
      <p:sp>
        <p:nvSpPr>
          <p:cNvPr id="23" name="Oval 22">
            <a:extLst>
              <a:ext uri="{FF2B5EF4-FFF2-40B4-BE49-F238E27FC236}">
                <a16:creationId xmlns:a16="http://schemas.microsoft.com/office/drawing/2014/main" id="{EBBD6FFD-70E7-C24E-B00C-24E0F528B00A}"/>
              </a:ext>
            </a:extLst>
          </p:cNvPr>
          <p:cNvSpPr>
            <a:spLocks noChangeAspect="1"/>
          </p:cNvSpPr>
          <p:nvPr/>
        </p:nvSpPr>
        <p:spPr>
          <a:xfrm>
            <a:off x="6741551" y="1834014"/>
            <a:ext cx="1222250" cy="1222248"/>
          </a:xfrm>
          <a:prstGeom prst="ellipse">
            <a:avLst/>
          </a:prstGeom>
          <a:solidFill>
            <a:schemeClr val="accent5"/>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latin typeface="Montserrat Light" pitchFamily="2" charset="77"/>
            </a:endParaRPr>
          </a:p>
        </p:txBody>
      </p:sp>
      <p:sp>
        <p:nvSpPr>
          <p:cNvPr id="26" name="Oval 25">
            <a:extLst>
              <a:ext uri="{FF2B5EF4-FFF2-40B4-BE49-F238E27FC236}">
                <a16:creationId xmlns:a16="http://schemas.microsoft.com/office/drawing/2014/main" id="{14A65EAF-3197-ED45-82D2-B9AA957F1A7B}"/>
              </a:ext>
            </a:extLst>
          </p:cNvPr>
          <p:cNvSpPr>
            <a:spLocks noChangeAspect="1"/>
          </p:cNvSpPr>
          <p:nvPr/>
        </p:nvSpPr>
        <p:spPr>
          <a:xfrm>
            <a:off x="698890" y="5341943"/>
            <a:ext cx="1222250" cy="1222250"/>
          </a:xfrm>
          <a:prstGeom prst="ellipse">
            <a:avLst/>
          </a:prstGeom>
          <a:solidFill>
            <a:schemeClr val="accent1"/>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latin typeface="Montserrat Light" pitchFamily="2" charset="77"/>
            </a:endParaRPr>
          </a:p>
        </p:txBody>
      </p:sp>
      <p:sp>
        <p:nvSpPr>
          <p:cNvPr id="34" name="Oval 33">
            <a:extLst>
              <a:ext uri="{FF2B5EF4-FFF2-40B4-BE49-F238E27FC236}">
                <a16:creationId xmlns:a16="http://schemas.microsoft.com/office/drawing/2014/main" id="{A322D39C-4052-3247-84B0-D9B1FB2DAF07}"/>
              </a:ext>
            </a:extLst>
          </p:cNvPr>
          <p:cNvSpPr/>
          <p:nvPr/>
        </p:nvSpPr>
        <p:spPr>
          <a:xfrm>
            <a:off x="609600" y="5313612"/>
            <a:ext cx="462048" cy="462048"/>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endParaRPr lang="en-US" sz="1920">
              <a:latin typeface="Montserrat Light" pitchFamily="2" charset="77"/>
            </a:endParaRPr>
          </a:p>
        </p:txBody>
      </p:sp>
      <p:sp>
        <p:nvSpPr>
          <p:cNvPr id="35" name="Oval 34">
            <a:extLst>
              <a:ext uri="{FF2B5EF4-FFF2-40B4-BE49-F238E27FC236}">
                <a16:creationId xmlns:a16="http://schemas.microsoft.com/office/drawing/2014/main" id="{DE58B218-C0D3-2F4A-84C9-FE84DC46D6F9}"/>
              </a:ext>
            </a:extLst>
          </p:cNvPr>
          <p:cNvSpPr/>
          <p:nvPr/>
        </p:nvSpPr>
        <p:spPr>
          <a:xfrm>
            <a:off x="2193542" y="4388614"/>
            <a:ext cx="462048" cy="462048"/>
          </a:xfrm>
          <a:prstGeom prst="ellipse">
            <a:avLst/>
          </a:prstGeom>
          <a:solidFill>
            <a:schemeClr val="accent2">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endParaRPr lang="en-US" sz="1920">
              <a:latin typeface="Montserrat Light" pitchFamily="2" charset="77"/>
            </a:endParaRPr>
          </a:p>
        </p:txBody>
      </p:sp>
      <p:sp>
        <p:nvSpPr>
          <p:cNvPr id="36" name="Oval 35">
            <a:extLst>
              <a:ext uri="{FF2B5EF4-FFF2-40B4-BE49-F238E27FC236}">
                <a16:creationId xmlns:a16="http://schemas.microsoft.com/office/drawing/2014/main" id="{F82C1112-E37A-B04F-AA37-E532C82C7540}"/>
              </a:ext>
            </a:extLst>
          </p:cNvPr>
          <p:cNvSpPr/>
          <p:nvPr/>
        </p:nvSpPr>
        <p:spPr>
          <a:xfrm>
            <a:off x="3710934" y="3482988"/>
            <a:ext cx="462048" cy="462048"/>
          </a:xfrm>
          <a:prstGeom prst="ellips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endParaRPr lang="en-US" sz="1920">
              <a:latin typeface="Montserrat Light" pitchFamily="2" charset="77"/>
            </a:endParaRPr>
          </a:p>
        </p:txBody>
      </p:sp>
      <p:sp>
        <p:nvSpPr>
          <p:cNvPr id="37" name="Oval 36">
            <a:extLst>
              <a:ext uri="{FF2B5EF4-FFF2-40B4-BE49-F238E27FC236}">
                <a16:creationId xmlns:a16="http://schemas.microsoft.com/office/drawing/2014/main" id="{BFA80C32-4042-0342-8121-B3F01758208B}"/>
              </a:ext>
            </a:extLst>
          </p:cNvPr>
          <p:cNvSpPr/>
          <p:nvPr/>
        </p:nvSpPr>
        <p:spPr>
          <a:xfrm>
            <a:off x="6713778" y="1767077"/>
            <a:ext cx="462048" cy="462048"/>
          </a:xfrm>
          <a:prstGeom prst="ellipse">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endParaRPr lang="en-US" sz="1920">
              <a:latin typeface="Montserrat Light" pitchFamily="2" charset="77"/>
            </a:endParaRPr>
          </a:p>
        </p:txBody>
      </p:sp>
      <p:cxnSp>
        <p:nvCxnSpPr>
          <p:cNvPr id="38" name="Straight Arrow Connector 37">
            <a:extLst>
              <a:ext uri="{FF2B5EF4-FFF2-40B4-BE49-F238E27FC236}">
                <a16:creationId xmlns:a16="http://schemas.microsoft.com/office/drawing/2014/main" id="{B03663E7-C219-3E44-AA6A-A39D18A04689}"/>
              </a:ext>
            </a:extLst>
          </p:cNvPr>
          <p:cNvCxnSpPr/>
          <p:nvPr/>
        </p:nvCxnSpPr>
        <p:spPr>
          <a:xfrm flipV="1">
            <a:off x="1834680" y="5403993"/>
            <a:ext cx="445906" cy="231253"/>
          </a:xfrm>
          <a:prstGeom prst="straightConnector1">
            <a:avLst/>
          </a:prstGeom>
          <a:ln w="38100">
            <a:solidFill>
              <a:schemeClr val="bg1">
                <a:lumMod val="75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627E87CB-0A9A-0243-AD9F-AC90B9088772}"/>
              </a:ext>
            </a:extLst>
          </p:cNvPr>
          <p:cNvCxnSpPr/>
          <p:nvPr/>
        </p:nvCxnSpPr>
        <p:spPr>
          <a:xfrm flipV="1">
            <a:off x="3301790" y="4372635"/>
            <a:ext cx="445906" cy="231253"/>
          </a:xfrm>
          <a:prstGeom prst="straightConnector1">
            <a:avLst/>
          </a:prstGeom>
          <a:ln w="38100">
            <a:solidFill>
              <a:schemeClr val="bg1">
                <a:lumMod val="75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E81E80C7-B23A-274B-AA79-5FFA451B6D2D}"/>
              </a:ext>
            </a:extLst>
          </p:cNvPr>
          <p:cNvCxnSpPr/>
          <p:nvPr/>
        </p:nvCxnSpPr>
        <p:spPr>
          <a:xfrm flipV="1">
            <a:off x="4863138" y="3643503"/>
            <a:ext cx="445906" cy="231253"/>
          </a:xfrm>
          <a:prstGeom prst="straightConnector1">
            <a:avLst/>
          </a:prstGeom>
          <a:ln w="38100">
            <a:solidFill>
              <a:schemeClr val="bg1">
                <a:lumMod val="75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206BE54E-274E-C54A-80AE-8A2F60D70F0F}"/>
              </a:ext>
            </a:extLst>
          </p:cNvPr>
          <p:cNvCxnSpPr/>
          <p:nvPr/>
        </p:nvCxnSpPr>
        <p:spPr>
          <a:xfrm flipV="1">
            <a:off x="6377882" y="2776460"/>
            <a:ext cx="445906" cy="231253"/>
          </a:xfrm>
          <a:prstGeom prst="straightConnector1">
            <a:avLst/>
          </a:prstGeom>
          <a:ln w="38100">
            <a:solidFill>
              <a:schemeClr val="bg1">
                <a:lumMod val="75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68E385F0-0E47-E040-9151-57FA98F09CA3}"/>
              </a:ext>
            </a:extLst>
          </p:cNvPr>
          <p:cNvSpPr>
            <a:spLocks noChangeAspect="1"/>
          </p:cNvSpPr>
          <p:nvPr/>
        </p:nvSpPr>
        <p:spPr>
          <a:xfrm>
            <a:off x="5230887" y="2710997"/>
            <a:ext cx="1222250" cy="1222248"/>
          </a:xfrm>
          <a:prstGeom prst="ellipse">
            <a:avLst/>
          </a:prstGeom>
          <a:solidFill>
            <a:schemeClr val="accent4"/>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latin typeface="Montserrat Light" pitchFamily="2" charset="77"/>
            </a:endParaRPr>
          </a:p>
        </p:txBody>
      </p:sp>
      <p:sp>
        <p:nvSpPr>
          <p:cNvPr id="51" name="Oval 50">
            <a:extLst>
              <a:ext uri="{FF2B5EF4-FFF2-40B4-BE49-F238E27FC236}">
                <a16:creationId xmlns:a16="http://schemas.microsoft.com/office/drawing/2014/main" id="{26935BDC-002A-5B47-9F38-3B7219FFD9A6}"/>
              </a:ext>
            </a:extLst>
          </p:cNvPr>
          <p:cNvSpPr/>
          <p:nvPr/>
        </p:nvSpPr>
        <p:spPr>
          <a:xfrm>
            <a:off x="5167200" y="2602454"/>
            <a:ext cx="462048" cy="462048"/>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endParaRPr lang="en-US" sz="1920">
              <a:latin typeface="Montserrat Light" pitchFamily="2" charset="77"/>
            </a:endParaRPr>
          </a:p>
        </p:txBody>
      </p:sp>
      <p:sp>
        <p:nvSpPr>
          <p:cNvPr id="53" name="TextBox 52">
            <a:extLst>
              <a:ext uri="{FF2B5EF4-FFF2-40B4-BE49-F238E27FC236}">
                <a16:creationId xmlns:a16="http://schemas.microsoft.com/office/drawing/2014/main" id="{EC8FB520-7548-E64F-8175-075F54C47B7E}"/>
              </a:ext>
            </a:extLst>
          </p:cNvPr>
          <p:cNvSpPr txBox="1"/>
          <p:nvPr/>
        </p:nvSpPr>
        <p:spPr>
          <a:xfrm>
            <a:off x="2261933" y="4405640"/>
            <a:ext cx="325730" cy="387798"/>
          </a:xfrm>
          <a:prstGeom prst="rect">
            <a:avLst/>
          </a:prstGeom>
          <a:noFill/>
        </p:spPr>
        <p:txBody>
          <a:bodyPr wrap="none" rtlCol="0" anchor="ctr">
            <a:spAutoFit/>
          </a:bodyPr>
          <a:lstStyle/>
          <a:p>
            <a:pPr algn="ctr"/>
            <a:r>
              <a:rPr lang="en-US" sz="1920" b="1">
                <a:solidFill>
                  <a:schemeClr val="bg1"/>
                </a:solidFill>
                <a:latin typeface="Playfair Display" pitchFamily="2" charset="77"/>
              </a:rPr>
              <a:t>2</a:t>
            </a:r>
            <a:endParaRPr lang="en-US" sz="840" b="1">
              <a:solidFill>
                <a:schemeClr val="bg1"/>
              </a:solidFill>
              <a:latin typeface="Playfair Display" pitchFamily="2" charset="77"/>
            </a:endParaRPr>
          </a:p>
        </p:txBody>
      </p:sp>
      <p:sp>
        <p:nvSpPr>
          <p:cNvPr id="54" name="TextBox 53">
            <a:extLst>
              <a:ext uri="{FF2B5EF4-FFF2-40B4-BE49-F238E27FC236}">
                <a16:creationId xmlns:a16="http://schemas.microsoft.com/office/drawing/2014/main" id="{7A5D9AAA-1806-BF46-A8E4-E48AB4075912}"/>
              </a:ext>
            </a:extLst>
          </p:cNvPr>
          <p:cNvSpPr txBox="1"/>
          <p:nvPr/>
        </p:nvSpPr>
        <p:spPr>
          <a:xfrm>
            <a:off x="639439" y="5336241"/>
            <a:ext cx="402371" cy="387798"/>
          </a:xfrm>
          <a:prstGeom prst="rect">
            <a:avLst/>
          </a:prstGeom>
          <a:noFill/>
        </p:spPr>
        <p:txBody>
          <a:bodyPr wrap="square" rtlCol="0" anchor="ctr">
            <a:spAutoFit/>
          </a:bodyPr>
          <a:lstStyle/>
          <a:p>
            <a:pPr algn="ctr"/>
            <a:r>
              <a:rPr lang="en-US" sz="1920" b="1">
                <a:solidFill>
                  <a:schemeClr val="bg1"/>
                </a:solidFill>
                <a:latin typeface="Playfair Display" pitchFamily="2" charset="77"/>
              </a:rPr>
              <a:t>1</a:t>
            </a:r>
            <a:endParaRPr lang="en-US" sz="1260" b="1">
              <a:solidFill>
                <a:schemeClr val="bg1"/>
              </a:solidFill>
              <a:latin typeface="Playfair Display" pitchFamily="2" charset="77"/>
            </a:endParaRPr>
          </a:p>
        </p:txBody>
      </p:sp>
      <p:sp>
        <p:nvSpPr>
          <p:cNvPr id="55" name="TextBox 54">
            <a:extLst>
              <a:ext uri="{FF2B5EF4-FFF2-40B4-BE49-F238E27FC236}">
                <a16:creationId xmlns:a16="http://schemas.microsoft.com/office/drawing/2014/main" id="{C726ED8A-C6AD-0242-842F-03C4B6513D58}"/>
              </a:ext>
            </a:extLst>
          </p:cNvPr>
          <p:cNvSpPr txBox="1"/>
          <p:nvPr/>
        </p:nvSpPr>
        <p:spPr>
          <a:xfrm>
            <a:off x="3779095" y="3477590"/>
            <a:ext cx="325730" cy="387798"/>
          </a:xfrm>
          <a:prstGeom prst="rect">
            <a:avLst/>
          </a:prstGeom>
          <a:noFill/>
        </p:spPr>
        <p:txBody>
          <a:bodyPr wrap="none" rtlCol="0" anchor="ctr">
            <a:spAutoFit/>
          </a:bodyPr>
          <a:lstStyle/>
          <a:p>
            <a:pPr algn="ctr"/>
            <a:r>
              <a:rPr lang="en-US" sz="1920" b="1">
                <a:solidFill>
                  <a:schemeClr val="bg1"/>
                </a:solidFill>
                <a:latin typeface="Playfair Display" pitchFamily="2" charset="77"/>
              </a:rPr>
              <a:t>3</a:t>
            </a:r>
            <a:endParaRPr lang="en-US" sz="632" b="1">
              <a:solidFill>
                <a:schemeClr val="bg1"/>
              </a:solidFill>
              <a:latin typeface="Playfair Display" pitchFamily="2" charset="77"/>
            </a:endParaRPr>
          </a:p>
        </p:txBody>
      </p:sp>
      <p:sp>
        <p:nvSpPr>
          <p:cNvPr id="56" name="TextBox 55">
            <a:extLst>
              <a:ext uri="{FF2B5EF4-FFF2-40B4-BE49-F238E27FC236}">
                <a16:creationId xmlns:a16="http://schemas.microsoft.com/office/drawing/2014/main" id="{4743FEDC-25CC-5F4D-A15E-BC18139390EE}"/>
              </a:ext>
            </a:extLst>
          </p:cNvPr>
          <p:cNvSpPr txBox="1"/>
          <p:nvPr/>
        </p:nvSpPr>
        <p:spPr>
          <a:xfrm>
            <a:off x="5235360" y="2588546"/>
            <a:ext cx="325730" cy="387798"/>
          </a:xfrm>
          <a:prstGeom prst="rect">
            <a:avLst/>
          </a:prstGeom>
          <a:noFill/>
        </p:spPr>
        <p:txBody>
          <a:bodyPr wrap="none" rtlCol="0" anchor="ctr">
            <a:spAutoFit/>
          </a:bodyPr>
          <a:lstStyle/>
          <a:p>
            <a:pPr algn="ctr"/>
            <a:r>
              <a:rPr lang="en-US" sz="1920" b="1">
                <a:solidFill>
                  <a:schemeClr val="bg1"/>
                </a:solidFill>
                <a:latin typeface="Playfair Display" pitchFamily="2" charset="77"/>
              </a:rPr>
              <a:t>4</a:t>
            </a:r>
          </a:p>
        </p:txBody>
      </p:sp>
      <p:sp>
        <p:nvSpPr>
          <p:cNvPr id="57" name="TextBox 56">
            <a:extLst>
              <a:ext uri="{FF2B5EF4-FFF2-40B4-BE49-F238E27FC236}">
                <a16:creationId xmlns:a16="http://schemas.microsoft.com/office/drawing/2014/main" id="{DAFD894D-00C5-EB4B-85C4-95C73F3F4ACC}"/>
              </a:ext>
            </a:extLst>
          </p:cNvPr>
          <p:cNvSpPr txBox="1"/>
          <p:nvPr/>
        </p:nvSpPr>
        <p:spPr>
          <a:xfrm>
            <a:off x="6781938" y="1776652"/>
            <a:ext cx="325730" cy="387798"/>
          </a:xfrm>
          <a:prstGeom prst="rect">
            <a:avLst/>
          </a:prstGeom>
          <a:noFill/>
        </p:spPr>
        <p:txBody>
          <a:bodyPr wrap="none" rtlCol="0" anchor="ctr">
            <a:spAutoFit/>
          </a:bodyPr>
          <a:lstStyle/>
          <a:p>
            <a:pPr algn="ctr"/>
            <a:r>
              <a:rPr lang="en-US" sz="1920" b="1">
                <a:solidFill>
                  <a:schemeClr val="bg1"/>
                </a:solidFill>
                <a:latin typeface="Playfair Display" pitchFamily="2" charset="77"/>
              </a:rPr>
              <a:t>5</a:t>
            </a:r>
          </a:p>
        </p:txBody>
      </p:sp>
      <p:sp>
        <p:nvSpPr>
          <p:cNvPr id="63" name="Subtitle 2">
            <a:extLst>
              <a:ext uri="{FF2B5EF4-FFF2-40B4-BE49-F238E27FC236}">
                <a16:creationId xmlns:a16="http://schemas.microsoft.com/office/drawing/2014/main" id="{A1101A24-6A69-E54D-A32E-A80D075DD155}"/>
              </a:ext>
            </a:extLst>
          </p:cNvPr>
          <p:cNvSpPr txBox="1">
            <a:spLocks/>
          </p:cNvSpPr>
          <p:nvPr/>
        </p:nvSpPr>
        <p:spPr>
          <a:xfrm>
            <a:off x="2020695" y="5875282"/>
            <a:ext cx="2197444" cy="509221"/>
          </a:xfrm>
          <a:prstGeom prst="rect">
            <a:avLst/>
          </a:prstGeom>
        </p:spPr>
        <p:txBody>
          <a:bodyPr vert="horz" wrap="square" lIns="97896" tIns="48948" rIns="97896" bIns="4894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576"/>
              </a:lnSpc>
            </a:pPr>
            <a:r>
              <a:rPr lang="da-DK" sz="1080" b="1">
                <a:solidFill>
                  <a:schemeClr val="tx1"/>
                </a:solidFill>
                <a:latin typeface="Montserrat Light" pitchFamily="2" charset="77"/>
                <a:ea typeface="Lato Light" panose="020F0502020204030203" pitchFamily="34" charset="0"/>
                <a:cs typeface="Mukta ExtraLight" panose="020B0000000000000000" pitchFamily="34" charset="77"/>
              </a:rPr>
              <a:t>Projektidé sendes til styregruppen</a:t>
            </a:r>
          </a:p>
        </p:txBody>
      </p:sp>
      <p:sp>
        <p:nvSpPr>
          <p:cNvPr id="65" name="Subtitle 2">
            <a:extLst>
              <a:ext uri="{FF2B5EF4-FFF2-40B4-BE49-F238E27FC236}">
                <a16:creationId xmlns:a16="http://schemas.microsoft.com/office/drawing/2014/main" id="{4376CF9E-9B41-924B-8D18-3B1B78BD7EF6}"/>
              </a:ext>
            </a:extLst>
          </p:cNvPr>
          <p:cNvSpPr txBox="1">
            <a:spLocks/>
          </p:cNvSpPr>
          <p:nvPr/>
        </p:nvSpPr>
        <p:spPr>
          <a:xfrm>
            <a:off x="3524745" y="5049961"/>
            <a:ext cx="2197444" cy="304036"/>
          </a:xfrm>
          <a:prstGeom prst="rect">
            <a:avLst/>
          </a:prstGeom>
        </p:spPr>
        <p:txBody>
          <a:bodyPr vert="horz" wrap="square" lIns="97896" tIns="48948" rIns="97896" bIns="4894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576"/>
              </a:lnSpc>
            </a:pPr>
            <a:r>
              <a:rPr lang="da-DK" sz="1080" b="1">
                <a:solidFill>
                  <a:schemeClr val="tx1"/>
                </a:solidFill>
                <a:latin typeface="Montserrat Light" pitchFamily="2" charset="77"/>
                <a:ea typeface="Lato Light" panose="020F0502020204030203" pitchFamily="34" charset="0"/>
                <a:cs typeface="Mukta ExtraLight" panose="020B0000000000000000" pitchFamily="34" charset="77"/>
              </a:rPr>
              <a:t>Projektidéen diskuteres</a:t>
            </a:r>
          </a:p>
        </p:txBody>
      </p:sp>
      <p:sp>
        <p:nvSpPr>
          <p:cNvPr id="66" name="Subtitle 2">
            <a:extLst>
              <a:ext uri="{FF2B5EF4-FFF2-40B4-BE49-F238E27FC236}">
                <a16:creationId xmlns:a16="http://schemas.microsoft.com/office/drawing/2014/main" id="{CFB610E0-C3ED-5744-B4A2-02557AFACE53}"/>
              </a:ext>
            </a:extLst>
          </p:cNvPr>
          <p:cNvSpPr txBox="1">
            <a:spLocks/>
          </p:cNvSpPr>
          <p:nvPr/>
        </p:nvSpPr>
        <p:spPr>
          <a:xfrm>
            <a:off x="5035410" y="4121589"/>
            <a:ext cx="2197444" cy="509221"/>
          </a:xfrm>
          <a:prstGeom prst="rect">
            <a:avLst/>
          </a:prstGeom>
        </p:spPr>
        <p:txBody>
          <a:bodyPr vert="horz" wrap="square" lIns="97896" tIns="48948" rIns="97896" bIns="4894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576"/>
              </a:lnSpc>
            </a:pPr>
            <a:r>
              <a:rPr lang="da-DK" sz="1080" b="1">
                <a:solidFill>
                  <a:schemeClr val="tx1"/>
                </a:solidFill>
                <a:latin typeface="Montserrat Light" pitchFamily="2" charset="77"/>
                <a:ea typeface="Lato Light" panose="020F0502020204030203" pitchFamily="34" charset="0"/>
                <a:cs typeface="Mukta ExtraLight" panose="020B0000000000000000" pitchFamily="34" charset="77"/>
              </a:rPr>
              <a:t>Projektet accepteres af styregruppen</a:t>
            </a:r>
          </a:p>
        </p:txBody>
      </p:sp>
      <p:sp>
        <p:nvSpPr>
          <p:cNvPr id="67" name="Subtitle 2">
            <a:extLst>
              <a:ext uri="{FF2B5EF4-FFF2-40B4-BE49-F238E27FC236}">
                <a16:creationId xmlns:a16="http://schemas.microsoft.com/office/drawing/2014/main" id="{28AD1A06-B0F4-064C-9E96-4B9911D796AE}"/>
              </a:ext>
            </a:extLst>
          </p:cNvPr>
          <p:cNvSpPr txBox="1">
            <a:spLocks/>
          </p:cNvSpPr>
          <p:nvPr/>
        </p:nvSpPr>
        <p:spPr>
          <a:xfrm>
            <a:off x="6546076" y="3260668"/>
            <a:ext cx="2197444" cy="304036"/>
          </a:xfrm>
          <a:prstGeom prst="rect">
            <a:avLst/>
          </a:prstGeom>
        </p:spPr>
        <p:txBody>
          <a:bodyPr vert="horz" wrap="square" lIns="97896" tIns="48948" rIns="97896" bIns="4894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576"/>
              </a:lnSpc>
            </a:pPr>
            <a:r>
              <a:rPr lang="da-DK" sz="1080" b="1">
                <a:solidFill>
                  <a:schemeClr val="tx1"/>
                </a:solidFill>
                <a:latin typeface="Montserrat Light" pitchFamily="2" charset="77"/>
                <a:ea typeface="Lato Light" panose="020F0502020204030203" pitchFamily="34" charset="0"/>
                <a:cs typeface="Mukta ExtraLight" panose="020B0000000000000000" pitchFamily="34" charset="77"/>
              </a:rPr>
              <a:t>Gennemførelse af projektet</a:t>
            </a:r>
          </a:p>
        </p:txBody>
      </p:sp>
      <p:sp>
        <p:nvSpPr>
          <p:cNvPr id="68" name="Subtitle 2">
            <a:extLst>
              <a:ext uri="{FF2B5EF4-FFF2-40B4-BE49-F238E27FC236}">
                <a16:creationId xmlns:a16="http://schemas.microsoft.com/office/drawing/2014/main" id="{317EF4F3-1A68-AF49-A81A-BA8FA995BA46}"/>
              </a:ext>
            </a:extLst>
          </p:cNvPr>
          <p:cNvSpPr txBox="1">
            <a:spLocks/>
          </p:cNvSpPr>
          <p:nvPr/>
        </p:nvSpPr>
        <p:spPr>
          <a:xfrm>
            <a:off x="8055479" y="2365726"/>
            <a:ext cx="2197444" cy="304036"/>
          </a:xfrm>
          <a:prstGeom prst="rect">
            <a:avLst/>
          </a:prstGeom>
        </p:spPr>
        <p:txBody>
          <a:bodyPr vert="horz" wrap="square" lIns="97896" tIns="48948" rIns="97896" bIns="48948"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576"/>
              </a:lnSpc>
            </a:pPr>
            <a:r>
              <a:rPr lang="da-DK" sz="1080" b="1">
                <a:solidFill>
                  <a:schemeClr val="tx1"/>
                </a:solidFill>
                <a:latin typeface="Montserrat Light"/>
                <a:ea typeface="Lato Light"/>
                <a:cs typeface="Mukta ExtraLight" panose="020B0000000000000000" pitchFamily="34" charset="77"/>
              </a:rPr>
              <a:t>Resultater formidles</a:t>
            </a:r>
          </a:p>
        </p:txBody>
      </p:sp>
      <p:sp>
        <p:nvSpPr>
          <p:cNvPr id="42" name="Freeform 33">
            <a:extLst>
              <a:ext uri="{FF2B5EF4-FFF2-40B4-BE49-F238E27FC236}">
                <a16:creationId xmlns:a16="http://schemas.microsoft.com/office/drawing/2014/main" id="{25B0C750-DD39-4E94-912E-85FBE480083B}"/>
              </a:ext>
            </a:extLst>
          </p:cNvPr>
          <p:cNvSpPr>
            <a:spLocks noChangeArrowheads="1"/>
          </p:cNvSpPr>
          <p:nvPr/>
        </p:nvSpPr>
        <p:spPr bwMode="auto">
          <a:xfrm>
            <a:off x="4135462" y="4022351"/>
            <a:ext cx="448578" cy="366263"/>
          </a:xfrm>
          <a:custGeom>
            <a:avLst/>
            <a:gdLst>
              <a:gd name="T0" fmla="*/ 217181 w 649"/>
              <a:gd name="T1" fmla="*/ 10763 h 531"/>
              <a:gd name="T2" fmla="*/ 217181 w 649"/>
              <a:gd name="T3" fmla="*/ 10763 h 531"/>
              <a:gd name="T4" fmla="*/ 180145 w 649"/>
              <a:gd name="T5" fmla="*/ 10763 h 531"/>
              <a:gd name="T6" fmla="*/ 74431 w 649"/>
              <a:gd name="T7" fmla="*/ 116237 h 531"/>
              <a:gd name="T8" fmla="*/ 53217 w 649"/>
              <a:gd name="T9" fmla="*/ 90048 h 531"/>
              <a:gd name="T10" fmla="*/ 10787 w 649"/>
              <a:gd name="T11" fmla="*/ 90048 h 531"/>
              <a:gd name="T12" fmla="*/ 10787 w 649"/>
              <a:gd name="T13" fmla="*/ 132381 h 531"/>
              <a:gd name="T14" fmla="*/ 58251 w 649"/>
              <a:gd name="T15" fmla="*/ 174356 h 531"/>
              <a:gd name="T16" fmla="*/ 95646 w 649"/>
              <a:gd name="T17" fmla="*/ 174356 h 531"/>
              <a:gd name="T18" fmla="*/ 217181 w 649"/>
              <a:gd name="T19" fmla="*/ 53096 h 531"/>
              <a:gd name="T20" fmla="*/ 217181 w 649"/>
              <a:gd name="T21" fmla="*/ 10763 h 531"/>
              <a:gd name="T22" fmla="*/ 206754 w 649"/>
              <a:gd name="T23" fmla="*/ 42333 h 531"/>
              <a:gd name="T24" fmla="*/ 206754 w 649"/>
              <a:gd name="T25" fmla="*/ 42333 h 531"/>
              <a:gd name="T26" fmla="*/ 84859 w 649"/>
              <a:gd name="T27" fmla="*/ 163952 h 531"/>
              <a:gd name="T28" fmla="*/ 69038 w 649"/>
              <a:gd name="T29" fmla="*/ 163952 h 531"/>
              <a:gd name="T30" fmla="*/ 21215 w 649"/>
              <a:gd name="T31" fmla="*/ 116237 h 531"/>
              <a:gd name="T32" fmla="*/ 21215 w 649"/>
              <a:gd name="T33" fmla="*/ 100452 h 531"/>
              <a:gd name="T34" fmla="*/ 42429 w 649"/>
              <a:gd name="T35" fmla="*/ 100452 h 531"/>
              <a:gd name="T36" fmla="*/ 74431 w 649"/>
              <a:gd name="T37" fmla="*/ 132381 h 531"/>
              <a:gd name="T38" fmla="*/ 190573 w 649"/>
              <a:gd name="T39" fmla="*/ 21167 h 531"/>
              <a:gd name="T40" fmla="*/ 206754 w 649"/>
              <a:gd name="T41" fmla="*/ 21167 h 531"/>
              <a:gd name="T42" fmla="*/ 206754 w 649"/>
              <a:gd name="T43" fmla="*/ 42333 h 5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da-DK" sz="2880"/>
          </a:p>
        </p:txBody>
      </p:sp>
      <p:sp>
        <p:nvSpPr>
          <p:cNvPr id="44" name="Freeform 20">
            <a:extLst>
              <a:ext uri="{FF2B5EF4-FFF2-40B4-BE49-F238E27FC236}">
                <a16:creationId xmlns:a16="http://schemas.microsoft.com/office/drawing/2014/main" id="{AEB91F2C-DEBD-4B5F-AA31-79D9B6701049}"/>
              </a:ext>
            </a:extLst>
          </p:cNvPr>
          <p:cNvSpPr>
            <a:spLocks noChangeArrowheads="1"/>
          </p:cNvSpPr>
          <p:nvPr/>
        </p:nvSpPr>
        <p:spPr bwMode="auto">
          <a:xfrm>
            <a:off x="5622300" y="3134244"/>
            <a:ext cx="439424" cy="439516"/>
          </a:xfrm>
          <a:custGeom>
            <a:avLst/>
            <a:gdLst>
              <a:gd name="T0" fmla="*/ 169827 w 634"/>
              <a:gd name="T1" fmla="*/ 16200 h 635"/>
              <a:gd name="T2" fmla="*/ 169827 w 634"/>
              <a:gd name="T3" fmla="*/ 16200 h 635"/>
              <a:gd name="T4" fmla="*/ 217422 w 634"/>
              <a:gd name="T5" fmla="*/ 16200 h 635"/>
              <a:gd name="T6" fmla="*/ 228239 w 634"/>
              <a:gd name="T7" fmla="*/ 10800 h 635"/>
              <a:gd name="T8" fmla="*/ 217422 w 634"/>
              <a:gd name="T9" fmla="*/ 0 h 635"/>
              <a:gd name="T10" fmla="*/ 148554 w 634"/>
              <a:gd name="T11" fmla="*/ 0 h 635"/>
              <a:gd name="T12" fmla="*/ 143145 w 634"/>
              <a:gd name="T13" fmla="*/ 10800 h 635"/>
              <a:gd name="T14" fmla="*/ 143145 w 634"/>
              <a:gd name="T15" fmla="*/ 79560 h 635"/>
              <a:gd name="T16" fmla="*/ 148554 w 634"/>
              <a:gd name="T17" fmla="*/ 84960 h 635"/>
              <a:gd name="T18" fmla="*/ 153602 w 634"/>
              <a:gd name="T19" fmla="*/ 79560 h 635"/>
              <a:gd name="T20" fmla="*/ 153602 w 634"/>
              <a:gd name="T21" fmla="*/ 26640 h 635"/>
              <a:gd name="T22" fmla="*/ 212014 w 634"/>
              <a:gd name="T23" fmla="*/ 117000 h 635"/>
              <a:gd name="T24" fmla="*/ 111415 w 634"/>
              <a:gd name="T25" fmla="*/ 212040 h 635"/>
              <a:gd name="T26" fmla="*/ 15865 w 634"/>
              <a:gd name="T27" fmla="*/ 117000 h 635"/>
              <a:gd name="T28" fmla="*/ 100598 w 634"/>
              <a:gd name="T29" fmla="*/ 16200 h 635"/>
              <a:gd name="T30" fmla="*/ 100598 w 634"/>
              <a:gd name="T31" fmla="*/ 5400 h 635"/>
              <a:gd name="T32" fmla="*/ 0 w 634"/>
              <a:gd name="T33" fmla="*/ 117000 h 635"/>
              <a:gd name="T34" fmla="*/ 111415 w 634"/>
              <a:gd name="T35" fmla="*/ 228240 h 635"/>
              <a:gd name="T36" fmla="*/ 228239 w 634"/>
              <a:gd name="T37" fmla="*/ 117000 h 635"/>
              <a:gd name="T38" fmla="*/ 169827 w 634"/>
              <a:gd name="T39" fmla="*/ 16200 h 6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34" h="635">
                <a:moveTo>
                  <a:pt x="471" y="45"/>
                </a:moveTo>
                <a:lnTo>
                  <a:pt x="471" y="45"/>
                </a:lnTo>
                <a:cubicBezTo>
                  <a:pt x="603" y="45"/>
                  <a:pt x="603" y="45"/>
                  <a:pt x="603" y="45"/>
                </a:cubicBezTo>
                <a:cubicBezTo>
                  <a:pt x="618" y="45"/>
                  <a:pt x="633" y="30"/>
                  <a:pt x="633" y="30"/>
                </a:cubicBezTo>
                <a:cubicBezTo>
                  <a:pt x="633" y="15"/>
                  <a:pt x="618" y="0"/>
                  <a:pt x="603" y="0"/>
                </a:cubicBezTo>
                <a:cubicBezTo>
                  <a:pt x="412" y="0"/>
                  <a:pt x="412" y="0"/>
                  <a:pt x="412" y="0"/>
                </a:cubicBezTo>
                <a:cubicBezTo>
                  <a:pt x="412" y="0"/>
                  <a:pt x="397" y="0"/>
                  <a:pt x="397" y="30"/>
                </a:cubicBezTo>
                <a:cubicBezTo>
                  <a:pt x="397" y="221"/>
                  <a:pt x="397" y="221"/>
                  <a:pt x="397" y="221"/>
                </a:cubicBezTo>
                <a:cubicBezTo>
                  <a:pt x="397" y="236"/>
                  <a:pt x="397" y="236"/>
                  <a:pt x="412" y="236"/>
                </a:cubicBezTo>
                <a:cubicBezTo>
                  <a:pt x="426" y="236"/>
                  <a:pt x="426" y="236"/>
                  <a:pt x="426" y="221"/>
                </a:cubicBezTo>
                <a:cubicBezTo>
                  <a:pt x="426" y="74"/>
                  <a:pt x="426" y="74"/>
                  <a:pt x="426" y="74"/>
                </a:cubicBezTo>
                <a:cubicBezTo>
                  <a:pt x="530" y="118"/>
                  <a:pt x="588" y="207"/>
                  <a:pt x="588" y="325"/>
                </a:cubicBezTo>
                <a:cubicBezTo>
                  <a:pt x="588" y="472"/>
                  <a:pt x="471" y="589"/>
                  <a:pt x="309" y="589"/>
                </a:cubicBezTo>
                <a:cubicBezTo>
                  <a:pt x="162" y="589"/>
                  <a:pt x="44" y="472"/>
                  <a:pt x="44" y="325"/>
                </a:cubicBezTo>
                <a:cubicBezTo>
                  <a:pt x="44" y="177"/>
                  <a:pt x="147" y="74"/>
                  <a:pt x="279" y="45"/>
                </a:cubicBezTo>
                <a:cubicBezTo>
                  <a:pt x="279" y="15"/>
                  <a:pt x="279" y="15"/>
                  <a:pt x="279" y="15"/>
                </a:cubicBezTo>
                <a:cubicBezTo>
                  <a:pt x="117" y="30"/>
                  <a:pt x="0" y="162"/>
                  <a:pt x="0" y="325"/>
                </a:cubicBezTo>
                <a:cubicBezTo>
                  <a:pt x="0" y="487"/>
                  <a:pt x="147" y="634"/>
                  <a:pt x="309" y="634"/>
                </a:cubicBezTo>
                <a:cubicBezTo>
                  <a:pt x="485" y="634"/>
                  <a:pt x="633" y="487"/>
                  <a:pt x="633" y="325"/>
                </a:cubicBezTo>
                <a:cubicBezTo>
                  <a:pt x="633" y="207"/>
                  <a:pt x="559" y="104"/>
                  <a:pt x="471" y="45"/>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da-DK" sz="2880"/>
          </a:p>
        </p:txBody>
      </p:sp>
      <p:sp>
        <p:nvSpPr>
          <p:cNvPr id="45" name="Freeform 190">
            <a:extLst>
              <a:ext uri="{FF2B5EF4-FFF2-40B4-BE49-F238E27FC236}">
                <a16:creationId xmlns:a16="http://schemas.microsoft.com/office/drawing/2014/main" id="{1DA07470-1763-4230-853D-EB95E8E8D373}"/>
              </a:ext>
            </a:extLst>
          </p:cNvPr>
          <p:cNvSpPr>
            <a:spLocks noChangeArrowheads="1"/>
          </p:cNvSpPr>
          <p:nvPr/>
        </p:nvSpPr>
        <p:spPr bwMode="auto">
          <a:xfrm>
            <a:off x="7075066" y="2147573"/>
            <a:ext cx="612112" cy="595130"/>
          </a:xfrm>
          <a:custGeom>
            <a:avLst/>
            <a:gdLst>
              <a:gd name="T0" fmla="*/ 148554 w 634"/>
              <a:gd name="T1" fmla="*/ 116331 h 619"/>
              <a:gd name="T2" fmla="*/ 148554 w 634"/>
              <a:gd name="T3" fmla="*/ 116331 h 619"/>
              <a:gd name="T4" fmla="*/ 79325 w 634"/>
              <a:gd name="T5" fmla="*/ 116331 h 619"/>
              <a:gd name="T6" fmla="*/ 68868 w 634"/>
              <a:gd name="T7" fmla="*/ 127103 h 619"/>
              <a:gd name="T8" fmla="*/ 79325 w 634"/>
              <a:gd name="T9" fmla="*/ 132129 h 619"/>
              <a:gd name="T10" fmla="*/ 148554 w 634"/>
              <a:gd name="T11" fmla="*/ 132129 h 619"/>
              <a:gd name="T12" fmla="*/ 153602 w 634"/>
              <a:gd name="T13" fmla="*/ 127103 h 619"/>
              <a:gd name="T14" fmla="*/ 148554 w 634"/>
              <a:gd name="T15" fmla="*/ 116331 h 619"/>
              <a:gd name="T16" fmla="*/ 164419 w 634"/>
              <a:gd name="T17" fmla="*/ 73964 h 619"/>
              <a:gd name="T18" fmla="*/ 164419 w 634"/>
              <a:gd name="T19" fmla="*/ 73964 h 619"/>
              <a:gd name="T20" fmla="*/ 63460 w 634"/>
              <a:gd name="T21" fmla="*/ 73964 h 619"/>
              <a:gd name="T22" fmla="*/ 58412 w 634"/>
              <a:gd name="T23" fmla="*/ 84735 h 619"/>
              <a:gd name="T24" fmla="*/ 63460 w 634"/>
              <a:gd name="T25" fmla="*/ 90121 h 619"/>
              <a:gd name="T26" fmla="*/ 164419 w 634"/>
              <a:gd name="T27" fmla="*/ 90121 h 619"/>
              <a:gd name="T28" fmla="*/ 169827 w 634"/>
              <a:gd name="T29" fmla="*/ 84735 h 619"/>
              <a:gd name="T30" fmla="*/ 164419 w 634"/>
              <a:gd name="T31" fmla="*/ 73964 h 619"/>
              <a:gd name="T32" fmla="*/ 111415 w 634"/>
              <a:gd name="T33" fmla="*/ 0 h 619"/>
              <a:gd name="T34" fmla="*/ 111415 w 634"/>
              <a:gd name="T35" fmla="*/ 0 h 619"/>
              <a:gd name="T36" fmla="*/ 0 w 634"/>
              <a:gd name="T37" fmla="*/ 95147 h 619"/>
              <a:gd name="T38" fmla="*/ 42186 w 634"/>
              <a:gd name="T39" fmla="*/ 174497 h 619"/>
              <a:gd name="T40" fmla="*/ 42186 w 634"/>
              <a:gd name="T41" fmla="*/ 221891 h 619"/>
              <a:gd name="T42" fmla="*/ 90142 w 634"/>
              <a:gd name="T43" fmla="*/ 195681 h 619"/>
              <a:gd name="T44" fmla="*/ 111415 w 634"/>
              <a:gd name="T45" fmla="*/ 195681 h 619"/>
              <a:gd name="T46" fmla="*/ 228239 w 634"/>
              <a:gd name="T47" fmla="*/ 95147 h 619"/>
              <a:gd name="T48" fmla="*/ 111415 w 634"/>
              <a:gd name="T49" fmla="*/ 0 h 619"/>
              <a:gd name="T50" fmla="*/ 111415 w 634"/>
              <a:gd name="T51" fmla="*/ 179882 h 619"/>
              <a:gd name="T52" fmla="*/ 111415 w 634"/>
              <a:gd name="T53" fmla="*/ 179882 h 619"/>
              <a:gd name="T54" fmla="*/ 90142 w 634"/>
              <a:gd name="T55" fmla="*/ 179882 h 619"/>
              <a:gd name="T56" fmla="*/ 58412 w 634"/>
              <a:gd name="T57" fmla="*/ 201066 h 619"/>
              <a:gd name="T58" fmla="*/ 58412 w 634"/>
              <a:gd name="T59" fmla="*/ 164084 h 619"/>
              <a:gd name="T60" fmla="*/ 15865 w 634"/>
              <a:gd name="T61" fmla="*/ 95147 h 619"/>
              <a:gd name="T62" fmla="*/ 111415 w 634"/>
              <a:gd name="T63" fmla="*/ 10771 h 619"/>
              <a:gd name="T64" fmla="*/ 212014 w 634"/>
              <a:gd name="T65" fmla="*/ 95147 h 619"/>
              <a:gd name="T66" fmla="*/ 111415 w 634"/>
              <a:gd name="T67" fmla="*/ 179882 h 6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4" h="619">
                <a:moveTo>
                  <a:pt x="412" y="324"/>
                </a:moveTo>
                <a:lnTo>
                  <a:pt x="412" y="324"/>
                </a:lnTo>
                <a:cubicBezTo>
                  <a:pt x="220" y="324"/>
                  <a:pt x="220" y="324"/>
                  <a:pt x="220" y="324"/>
                </a:cubicBezTo>
                <a:cubicBezTo>
                  <a:pt x="206" y="324"/>
                  <a:pt x="191" y="339"/>
                  <a:pt x="191" y="354"/>
                </a:cubicBezTo>
                <a:cubicBezTo>
                  <a:pt x="191" y="354"/>
                  <a:pt x="206" y="368"/>
                  <a:pt x="220" y="368"/>
                </a:cubicBezTo>
                <a:cubicBezTo>
                  <a:pt x="412" y="368"/>
                  <a:pt x="412" y="368"/>
                  <a:pt x="412" y="368"/>
                </a:cubicBezTo>
                <a:cubicBezTo>
                  <a:pt x="426" y="368"/>
                  <a:pt x="426" y="354"/>
                  <a:pt x="426" y="354"/>
                </a:cubicBezTo>
                <a:cubicBezTo>
                  <a:pt x="426" y="339"/>
                  <a:pt x="426" y="324"/>
                  <a:pt x="412" y="324"/>
                </a:cubicBezTo>
                <a:close/>
                <a:moveTo>
                  <a:pt x="456" y="206"/>
                </a:moveTo>
                <a:lnTo>
                  <a:pt x="456" y="206"/>
                </a:lnTo>
                <a:cubicBezTo>
                  <a:pt x="176" y="206"/>
                  <a:pt x="176" y="206"/>
                  <a:pt x="176" y="206"/>
                </a:cubicBezTo>
                <a:cubicBezTo>
                  <a:pt x="162" y="206"/>
                  <a:pt x="162" y="221"/>
                  <a:pt x="162" y="236"/>
                </a:cubicBezTo>
                <a:cubicBezTo>
                  <a:pt x="162" y="236"/>
                  <a:pt x="162" y="251"/>
                  <a:pt x="176" y="251"/>
                </a:cubicBezTo>
                <a:cubicBezTo>
                  <a:pt x="456" y="251"/>
                  <a:pt x="456" y="251"/>
                  <a:pt x="456" y="251"/>
                </a:cubicBezTo>
                <a:lnTo>
                  <a:pt x="471" y="236"/>
                </a:lnTo>
                <a:cubicBezTo>
                  <a:pt x="471" y="221"/>
                  <a:pt x="456" y="206"/>
                  <a:pt x="456" y="206"/>
                </a:cubicBezTo>
                <a:close/>
                <a:moveTo>
                  <a:pt x="309" y="0"/>
                </a:moveTo>
                <a:lnTo>
                  <a:pt x="309" y="0"/>
                </a:lnTo>
                <a:cubicBezTo>
                  <a:pt x="147" y="0"/>
                  <a:pt x="0" y="118"/>
                  <a:pt x="0" y="265"/>
                </a:cubicBezTo>
                <a:cubicBezTo>
                  <a:pt x="0" y="354"/>
                  <a:pt x="44" y="427"/>
                  <a:pt x="117" y="486"/>
                </a:cubicBezTo>
                <a:cubicBezTo>
                  <a:pt x="117" y="618"/>
                  <a:pt x="117" y="618"/>
                  <a:pt x="117" y="618"/>
                </a:cubicBezTo>
                <a:cubicBezTo>
                  <a:pt x="250" y="545"/>
                  <a:pt x="250" y="545"/>
                  <a:pt x="250" y="545"/>
                </a:cubicBezTo>
                <a:cubicBezTo>
                  <a:pt x="279" y="545"/>
                  <a:pt x="294" y="545"/>
                  <a:pt x="309" y="545"/>
                </a:cubicBezTo>
                <a:cubicBezTo>
                  <a:pt x="485" y="545"/>
                  <a:pt x="633" y="427"/>
                  <a:pt x="633" y="265"/>
                </a:cubicBezTo>
                <a:cubicBezTo>
                  <a:pt x="633" y="118"/>
                  <a:pt x="485" y="0"/>
                  <a:pt x="309" y="0"/>
                </a:cubicBezTo>
                <a:close/>
                <a:moveTo>
                  <a:pt x="309" y="501"/>
                </a:moveTo>
                <a:lnTo>
                  <a:pt x="309" y="501"/>
                </a:lnTo>
                <a:cubicBezTo>
                  <a:pt x="294" y="501"/>
                  <a:pt x="265" y="501"/>
                  <a:pt x="250" y="501"/>
                </a:cubicBezTo>
                <a:cubicBezTo>
                  <a:pt x="162" y="560"/>
                  <a:pt x="162" y="560"/>
                  <a:pt x="162" y="560"/>
                </a:cubicBezTo>
                <a:cubicBezTo>
                  <a:pt x="162" y="457"/>
                  <a:pt x="162" y="457"/>
                  <a:pt x="162" y="457"/>
                </a:cubicBezTo>
                <a:cubicBezTo>
                  <a:pt x="88" y="427"/>
                  <a:pt x="44" y="354"/>
                  <a:pt x="44" y="265"/>
                </a:cubicBezTo>
                <a:cubicBezTo>
                  <a:pt x="44" y="133"/>
                  <a:pt x="162" y="30"/>
                  <a:pt x="309" y="30"/>
                </a:cubicBezTo>
                <a:cubicBezTo>
                  <a:pt x="471" y="30"/>
                  <a:pt x="588" y="133"/>
                  <a:pt x="588" y="265"/>
                </a:cubicBezTo>
                <a:cubicBezTo>
                  <a:pt x="588" y="398"/>
                  <a:pt x="471" y="501"/>
                  <a:pt x="309" y="501"/>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146290" tIns="73146" rIns="146290" bIns="73146" anchor="ctr"/>
          <a:lstStyle/>
          <a:p>
            <a:endParaRPr lang="da-DK" sz="2880"/>
          </a:p>
        </p:txBody>
      </p:sp>
      <p:sp>
        <p:nvSpPr>
          <p:cNvPr id="47" name="Freeform 142">
            <a:extLst>
              <a:ext uri="{FF2B5EF4-FFF2-40B4-BE49-F238E27FC236}">
                <a16:creationId xmlns:a16="http://schemas.microsoft.com/office/drawing/2014/main" id="{90EC59F7-AE8E-4728-93FF-C601F19ADD5D}"/>
              </a:ext>
            </a:extLst>
          </p:cNvPr>
          <p:cNvSpPr>
            <a:spLocks noChangeArrowheads="1"/>
          </p:cNvSpPr>
          <p:nvPr/>
        </p:nvSpPr>
        <p:spPr bwMode="auto">
          <a:xfrm>
            <a:off x="2541535" y="4867284"/>
            <a:ext cx="462048" cy="446328"/>
          </a:xfrm>
          <a:custGeom>
            <a:avLst/>
            <a:gdLst>
              <a:gd name="T0" fmla="*/ 191475 w 602"/>
              <a:gd name="T1" fmla="*/ 86805 h 595"/>
              <a:gd name="T2" fmla="*/ 191475 w 602"/>
              <a:gd name="T3" fmla="*/ 86805 h 595"/>
              <a:gd name="T4" fmla="*/ 207010 w 602"/>
              <a:gd name="T5" fmla="*/ 114540 h 595"/>
              <a:gd name="T6" fmla="*/ 163657 w 602"/>
              <a:gd name="T7" fmla="*/ 96891 h 595"/>
              <a:gd name="T8" fmla="*/ 148122 w 602"/>
              <a:gd name="T9" fmla="*/ 99412 h 595"/>
              <a:gd name="T10" fmla="*/ 86706 w 602"/>
              <a:gd name="T11" fmla="*/ 48625 h 595"/>
              <a:gd name="T12" fmla="*/ 148122 w 602"/>
              <a:gd name="T13" fmla="*/ 0 h 595"/>
              <a:gd name="T14" fmla="*/ 217126 w 602"/>
              <a:gd name="T15" fmla="*/ 48625 h 595"/>
              <a:gd name="T16" fmla="*/ 191475 w 602"/>
              <a:gd name="T17" fmla="*/ 86805 h 595"/>
              <a:gd name="T18" fmla="*/ 74061 w 602"/>
              <a:gd name="T19" fmla="*/ 53668 h 595"/>
              <a:gd name="T20" fmla="*/ 74061 w 602"/>
              <a:gd name="T21" fmla="*/ 53668 h 595"/>
              <a:gd name="T22" fmla="*/ 143065 w 602"/>
              <a:gd name="T23" fmla="*/ 112019 h 595"/>
              <a:gd name="T24" fmla="*/ 158238 w 602"/>
              <a:gd name="T25" fmla="*/ 109497 h 595"/>
              <a:gd name="T26" fmla="*/ 158238 w 602"/>
              <a:gd name="T27" fmla="*/ 109497 h 595"/>
              <a:gd name="T28" fmla="*/ 158238 w 602"/>
              <a:gd name="T29" fmla="*/ 109497 h 595"/>
              <a:gd name="T30" fmla="*/ 194004 w 602"/>
              <a:gd name="T31" fmla="*/ 124985 h 595"/>
              <a:gd name="T32" fmla="*/ 102241 w 602"/>
              <a:gd name="T33" fmla="*/ 183336 h 595"/>
              <a:gd name="T34" fmla="*/ 81648 w 602"/>
              <a:gd name="T35" fmla="*/ 178293 h 595"/>
              <a:gd name="T36" fmla="*/ 13006 w 602"/>
              <a:gd name="T37" fmla="*/ 206388 h 595"/>
              <a:gd name="T38" fmla="*/ 35766 w 602"/>
              <a:gd name="T39" fmla="*/ 165687 h 595"/>
              <a:gd name="T40" fmla="*/ 0 w 602"/>
              <a:gd name="T41" fmla="*/ 106976 h 595"/>
              <a:gd name="T42" fmla="*/ 79119 w 602"/>
              <a:gd name="T43" fmla="*/ 33137 h 595"/>
              <a:gd name="T44" fmla="*/ 74061 w 602"/>
              <a:gd name="T45" fmla="*/ 53668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2" h="595">
                <a:moveTo>
                  <a:pt x="530" y="241"/>
                </a:moveTo>
                <a:lnTo>
                  <a:pt x="530" y="241"/>
                </a:lnTo>
                <a:cubicBezTo>
                  <a:pt x="523" y="248"/>
                  <a:pt x="523" y="290"/>
                  <a:pt x="573" y="318"/>
                </a:cubicBezTo>
                <a:cubicBezTo>
                  <a:pt x="573" y="318"/>
                  <a:pt x="502" y="332"/>
                  <a:pt x="453" y="269"/>
                </a:cubicBezTo>
                <a:cubicBezTo>
                  <a:pt x="438" y="269"/>
                  <a:pt x="424" y="276"/>
                  <a:pt x="410" y="276"/>
                </a:cubicBezTo>
                <a:cubicBezTo>
                  <a:pt x="304" y="276"/>
                  <a:pt x="240" y="212"/>
                  <a:pt x="240" y="135"/>
                </a:cubicBezTo>
                <a:cubicBezTo>
                  <a:pt x="240" y="64"/>
                  <a:pt x="304" y="0"/>
                  <a:pt x="410" y="0"/>
                </a:cubicBezTo>
                <a:cubicBezTo>
                  <a:pt x="516" y="0"/>
                  <a:pt x="601" y="64"/>
                  <a:pt x="601" y="135"/>
                </a:cubicBezTo>
                <a:cubicBezTo>
                  <a:pt x="601" y="177"/>
                  <a:pt x="573" y="219"/>
                  <a:pt x="530" y="241"/>
                </a:cubicBezTo>
                <a:close/>
                <a:moveTo>
                  <a:pt x="205" y="149"/>
                </a:moveTo>
                <a:lnTo>
                  <a:pt x="205" y="149"/>
                </a:lnTo>
                <a:cubicBezTo>
                  <a:pt x="212" y="233"/>
                  <a:pt x="283" y="304"/>
                  <a:pt x="396" y="311"/>
                </a:cubicBezTo>
                <a:cubicBezTo>
                  <a:pt x="410" y="311"/>
                  <a:pt x="424" y="311"/>
                  <a:pt x="438" y="304"/>
                </a:cubicBezTo>
                <a:cubicBezTo>
                  <a:pt x="474" y="339"/>
                  <a:pt x="516" y="347"/>
                  <a:pt x="537" y="347"/>
                </a:cubicBezTo>
                <a:cubicBezTo>
                  <a:pt x="516" y="439"/>
                  <a:pt x="424" y="509"/>
                  <a:pt x="283" y="509"/>
                </a:cubicBezTo>
                <a:cubicBezTo>
                  <a:pt x="269" y="509"/>
                  <a:pt x="248" y="502"/>
                  <a:pt x="226" y="495"/>
                </a:cubicBezTo>
                <a:cubicBezTo>
                  <a:pt x="156" y="594"/>
                  <a:pt x="36" y="573"/>
                  <a:pt x="36" y="573"/>
                </a:cubicBezTo>
                <a:cubicBezTo>
                  <a:pt x="120" y="537"/>
                  <a:pt x="120" y="467"/>
                  <a:pt x="99" y="460"/>
                </a:cubicBezTo>
                <a:cubicBezTo>
                  <a:pt x="36" y="424"/>
                  <a:pt x="0" y="361"/>
                  <a:pt x="0" y="297"/>
                </a:cubicBezTo>
                <a:cubicBezTo>
                  <a:pt x="0" y="198"/>
                  <a:pt x="92" y="113"/>
                  <a:pt x="219" y="92"/>
                </a:cubicBezTo>
                <a:cubicBezTo>
                  <a:pt x="212" y="113"/>
                  <a:pt x="205" y="128"/>
                  <a:pt x="205" y="149"/>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da-DK" sz="2880"/>
          </a:p>
        </p:txBody>
      </p:sp>
      <p:sp>
        <p:nvSpPr>
          <p:cNvPr id="48" name="Freeform 39">
            <a:extLst>
              <a:ext uri="{FF2B5EF4-FFF2-40B4-BE49-F238E27FC236}">
                <a16:creationId xmlns:a16="http://schemas.microsoft.com/office/drawing/2014/main" id="{479EB20F-E5C1-4DB8-8F90-F9FCF354E002}"/>
              </a:ext>
            </a:extLst>
          </p:cNvPr>
          <p:cNvSpPr>
            <a:spLocks/>
          </p:cNvSpPr>
          <p:nvPr/>
        </p:nvSpPr>
        <p:spPr bwMode="auto">
          <a:xfrm>
            <a:off x="1066902" y="5730505"/>
            <a:ext cx="474980" cy="439421"/>
          </a:xfrm>
          <a:custGeom>
            <a:avLst/>
            <a:gdLst>
              <a:gd name="T0" fmla="*/ 92 w 187"/>
              <a:gd name="T1" fmla="*/ 0 h 173"/>
              <a:gd name="T2" fmla="*/ 118 w 187"/>
              <a:gd name="T3" fmla="*/ 68 h 173"/>
              <a:gd name="T4" fmla="*/ 187 w 187"/>
              <a:gd name="T5" fmla="*/ 68 h 173"/>
              <a:gd name="T6" fmla="*/ 128 w 187"/>
              <a:gd name="T7" fmla="*/ 108 h 173"/>
              <a:gd name="T8" fmla="*/ 153 w 187"/>
              <a:gd name="T9" fmla="*/ 173 h 173"/>
              <a:gd name="T10" fmla="*/ 92 w 187"/>
              <a:gd name="T11" fmla="*/ 134 h 173"/>
              <a:gd name="T12" fmla="*/ 36 w 187"/>
              <a:gd name="T13" fmla="*/ 173 h 173"/>
              <a:gd name="T14" fmla="*/ 55 w 187"/>
              <a:gd name="T15" fmla="*/ 108 h 173"/>
              <a:gd name="T16" fmla="*/ 0 w 187"/>
              <a:gd name="T17" fmla="*/ 68 h 173"/>
              <a:gd name="T18" fmla="*/ 71 w 187"/>
              <a:gd name="T19" fmla="*/ 68 h 173"/>
              <a:gd name="T20" fmla="*/ 92 w 187"/>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7" h="173">
                <a:moveTo>
                  <a:pt x="92" y="0"/>
                </a:moveTo>
                <a:lnTo>
                  <a:pt x="118" y="68"/>
                </a:lnTo>
                <a:lnTo>
                  <a:pt x="187" y="68"/>
                </a:lnTo>
                <a:lnTo>
                  <a:pt x="128" y="108"/>
                </a:lnTo>
                <a:lnTo>
                  <a:pt x="153" y="173"/>
                </a:lnTo>
                <a:lnTo>
                  <a:pt x="92" y="134"/>
                </a:lnTo>
                <a:lnTo>
                  <a:pt x="36" y="173"/>
                </a:lnTo>
                <a:lnTo>
                  <a:pt x="55" y="108"/>
                </a:lnTo>
                <a:lnTo>
                  <a:pt x="0" y="68"/>
                </a:lnTo>
                <a:lnTo>
                  <a:pt x="71" y="68"/>
                </a:lnTo>
                <a:lnTo>
                  <a:pt x="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2880"/>
          </a:p>
        </p:txBody>
      </p:sp>
      <p:cxnSp>
        <p:nvCxnSpPr>
          <p:cNvPr id="46" name="Straight Arrow Connector 38">
            <a:extLst>
              <a:ext uri="{FF2B5EF4-FFF2-40B4-BE49-F238E27FC236}">
                <a16:creationId xmlns:a16="http://schemas.microsoft.com/office/drawing/2014/main" id="{EC1049A6-EE56-4753-925B-B8E12FFBE2FF}"/>
              </a:ext>
            </a:extLst>
          </p:cNvPr>
          <p:cNvCxnSpPr>
            <a:cxnSpLocks/>
          </p:cNvCxnSpPr>
          <p:nvPr/>
        </p:nvCxnSpPr>
        <p:spPr>
          <a:xfrm flipH="1">
            <a:off x="3397702" y="4606316"/>
            <a:ext cx="443822" cy="280259"/>
          </a:xfrm>
          <a:prstGeom prst="straightConnector1">
            <a:avLst/>
          </a:prstGeom>
          <a:ln w="38100">
            <a:solidFill>
              <a:schemeClr val="bg1">
                <a:lumMod val="75000"/>
              </a:schemeClr>
            </a:solidFill>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Oval 22">
            <a:extLst>
              <a:ext uri="{FF2B5EF4-FFF2-40B4-BE49-F238E27FC236}">
                <a16:creationId xmlns:a16="http://schemas.microsoft.com/office/drawing/2014/main" id="{013F6772-B367-1919-89AC-8D339F1A59E0}"/>
              </a:ext>
            </a:extLst>
          </p:cNvPr>
          <p:cNvSpPr>
            <a:spLocks noChangeAspect="1"/>
          </p:cNvSpPr>
          <p:nvPr/>
        </p:nvSpPr>
        <p:spPr>
          <a:xfrm>
            <a:off x="8251374" y="977662"/>
            <a:ext cx="1222250" cy="1222248"/>
          </a:xfrm>
          <a:prstGeom prst="ellipse">
            <a:avLst/>
          </a:prstGeom>
          <a:solidFill>
            <a:schemeClr val="accent5">
              <a:lumMod val="60000"/>
              <a:lumOff val="4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80">
              <a:latin typeface="Montserrat Light" pitchFamily="2" charset="77"/>
            </a:endParaRPr>
          </a:p>
        </p:txBody>
      </p:sp>
      <p:sp>
        <p:nvSpPr>
          <p:cNvPr id="4" name="Oval 36">
            <a:extLst>
              <a:ext uri="{FF2B5EF4-FFF2-40B4-BE49-F238E27FC236}">
                <a16:creationId xmlns:a16="http://schemas.microsoft.com/office/drawing/2014/main" id="{4E3A0520-7F9F-3C25-D855-7187D02EDA89}"/>
              </a:ext>
            </a:extLst>
          </p:cNvPr>
          <p:cNvSpPr/>
          <p:nvPr/>
        </p:nvSpPr>
        <p:spPr>
          <a:xfrm>
            <a:off x="8223601" y="910724"/>
            <a:ext cx="462048" cy="46204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lnSpc>
                <a:spcPct val="89000"/>
              </a:lnSpc>
            </a:pPr>
            <a:endParaRPr lang="en-US" sz="1920">
              <a:latin typeface="Montserrat Light" pitchFamily="2" charset="77"/>
            </a:endParaRPr>
          </a:p>
        </p:txBody>
      </p:sp>
      <p:cxnSp>
        <p:nvCxnSpPr>
          <p:cNvPr id="5" name="Straight Arrow Connector 40">
            <a:extLst>
              <a:ext uri="{FF2B5EF4-FFF2-40B4-BE49-F238E27FC236}">
                <a16:creationId xmlns:a16="http://schemas.microsoft.com/office/drawing/2014/main" id="{AA1CEAF3-5233-6FDF-7F1B-CEC142A5B595}"/>
              </a:ext>
            </a:extLst>
          </p:cNvPr>
          <p:cNvCxnSpPr/>
          <p:nvPr/>
        </p:nvCxnSpPr>
        <p:spPr>
          <a:xfrm flipV="1">
            <a:off x="7887705" y="1920108"/>
            <a:ext cx="445906" cy="231253"/>
          </a:xfrm>
          <a:prstGeom prst="straightConnector1">
            <a:avLst/>
          </a:prstGeom>
          <a:ln w="38100">
            <a:solidFill>
              <a:schemeClr val="bg1">
                <a:lumMod val="75000"/>
              </a:schemeClr>
            </a:solidFill>
            <a:prstDash val="sysDot"/>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6" name="TextBox 56">
            <a:extLst>
              <a:ext uri="{FF2B5EF4-FFF2-40B4-BE49-F238E27FC236}">
                <a16:creationId xmlns:a16="http://schemas.microsoft.com/office/drawing/2014/main" id="{FBE5F724-5ABE-5B98-7D57-B487A79BF9E9}"/>
              </a:ext>
            </a:extLst>
          </p:cNvPr>
          <p:cNvSpPr txBox="1"/>
          <p:nvPr/>
        </p:nvSpPr>
        <p:spPr>
          <a:xfrm>
            <a:off x="8273971" y="947849"/>
            <a:ext cx="325730" cy="387798"/>
          </a:xfrm>
          <a:prstGeom prst="rect">
            <a:avLst/>
          </a:prstGeom>
          <a:noFill/>
        </p:spPr>
        <p:txBody>
          <a:bodyPr wrap="none" rtlCol="0" anchor="ctr">
            <a:spAutoFit/>
          </a:bodyPr>
          <a:lstStyle/>
          <a:p>
            <a:pPr algn="ctr"/>
            <a:r>
              <a:rPr lang="en-US" sz="1920" b="1">
                <a:solidFill>
                  <a:schemeClr val="bg1"/>
                </a:solidFill>
                <a:latin typeface="Playfair Display" pitchFamily="2" charset="77"/>
              </a:rPr>
              <a:t>6</a:t>
            </a:r>
          </a:p>
        </p:txBody>
      </p:sp>
      <p:sp>
        <p:nvSpPr>
          <p:cNvPr id="7" name="Subtitle 2">
            <a:extLst>
              <a:ext uri="{FF2B5EF4-FFF2-40B4-BE49-F238E27FC236}">
                <a16:creationId xmlns:a16="http://schemas.microsoft.com/office/drawing/2014/main" id="{942BD35A-CC17-2BE9-CC96-C4352B976C7D}"/>
              </a:ext>
            </a:extLst>
          </p:cNvPr>
          <p:cNvSpPr txBox="1">
            <a:spLocks/>
          </p:cNvSpPr>
          <p:nvPr/>
        </p:nvSpPr>
        <p:spPr>
          <a:xfrm>
            <a:off x="9565302" y="1509374"/>
            <a:ext cx="2197444" cy="304036"/>
          </a:xfrm>
          <a:prstGeom prst="rect">
            <a:avLst/>
          </a:prstGeom>
        </p:spPr>
        <p:txBody>
          <a:bodyPr vert="horz" wrap="square" lIns="97896" tIns="48948" rIns="97896" bIns="48948"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576"/>
              </a:lnSpc>
            </a:pPr>
            <a:r>
              <a:rPr lang="da-DK" sz="1080" b="1">
                <a:solidFill>
                  <a:schemeClr val="tx1"/>
                </a:solidFill>
                <a:latin typeface="Montserrat Light"/>
                <a:ea typeface="Lato Light"/>
                <a:cs typeface="Mukta ExtraLight" panose="020B0000000000000000" pitchFamily="34" charset="77"/>
              </a:rPr>
              <a:t>Spredning</a:t>
            </a:r>
          </a:p>
        </p:txBody>
      </p:sp>
      <p:pic>
        <p:nvPicPr>
          <p:cNvPr id="10" name="Grafik 9" descr="Spirende frø med massiv udfyldning">
            <a:extLst>
              <a:ext uri="{FF2B5EF4-FFF2-40B4-BE49-F238E27FC236}">
                <a16:creationId xmlns:a16="http://schemas.microsoft.com/office/drawing/2014/main" id="{0B423E9D-BD28-79BF-8BF6-C2AE431EE1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539324" y="1224837"/>
            <a:ext cx="614876" cy="614876"/>
          </a:xfrm>
          <a:prstGeom prst="rect">
            <a:avLst/>
          </a:prstGeom>
        </p:spPr>
      </p:pic>
      <p:sp>
        <p:nvSpPr>
          <p:cNvPr id="8" name="Titel 7">
            <a:extLst>
              <a:ext uri="{FF2B5EF4-FFF2-40B4-BE49-F238E27FC236}">
                <a16:creationId xmlns:a16="http://schemas.microsoft.com/office/drawing/2014/main" id="{5F999B62-A4A8-94DE-E2CD-1C66A0A3908D}"/>
              </a:ext>
            </a:extLst>
          </p:cNvPr>
          <p:cNvSpPr>
            <a:spLocks noGrp="1"/>
          </p:cNvSpPr>
          <p:nvPr>
            <p:ph type="title"/>
          </p:nvPr>
        </p:nvSpPr>
        <p:spPr/>
        <p:txBody>
          <a:bodyPr/>
          <a:lstStyle/>
          <a:p>
            <a:r>
              <a:rPr lang="da-DK" dirty="0"/>
              <a:t>Projektidéens vej</a:t>
            </a:r>
          </a:p>
        </p:txBody>
      </p:sp>
      <p:pic>
        <p:nvPicPr>
          <p:cNvPr id="9" name="Billede 8" descr="Et billede, der indeholder tekst&#10;&#10;Automatisk genereret beskrivelse">
            <a:extLst>
              <a:ext uri="{FF2B5EF4-FFF2-40B4-BE49-F238E27FC236}">
                <a16:creationId xmlns:a16="http://schemas.microsoft.com/office/drawing/2014/main" id="{9C7ECCA8-4B34-8364-B49E-A485A83A45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143" y="183777"/>
            <a:ext cx="2643402" cy="662824"/>
          </a:xfrm>
          <a:prstGeom prst="rect">
            <a:avLst/>
          </a:prstGeom>
        </p:spPr>
      </p:pic>
    </p:spTree>
    <p:extLst>
      <p:ext uri="{BB962C8B-B14F-4D97-AF65-F5344CB8AC3E}">
        <p14:creationId xmlns:p14="http://schemas.microsoft.com/office/powerpoint/2010/main" val="3905401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4295D-6D19-4ED5-A019-EEE37F35BC05}"/>
              </a:ext>
            </a:extLst>
          </p:cNvPr>
          <p:cNvSpPr>
            <a:spLocks noGrp="1"/>
          </p:cNvSpPr>
          <p:nvPr>
            <p:ph type="title"/>
          </p:nvPr>
        </p:nvSpPr>
        <p:spPr/>
        <p:txBody>
          <a:bodyPr/>
          <a:lstStyle/>
          <a:p>
            <a:r>
              <a:rPr lang="en-GB" sz="2880" dirty="0"/>
              <a:t>Completed projects II </a:t>
            </a:r>
            <a:r>
              <a:rPr lang="en-GB" sz="1920" dirty="0"/>
              <a:t>(some of the 45)</a:t>
            </a:r>
            <a:endParaRPr lang="en-GB" sz="1920" dirty="0">
              <a:solidFill>
                <a:srgbClr val="FF0000"/>
              </a:solidFill>
            </a:endParaRPr>
          </a:p>
        </p:txBody>
      </p:sp>
      <p:sp>
        <p:nvSpPr>
          <p:cNvPr id="4" name="Pladsholder til sidefod 3">
            <a:extLst>
              <a:ext uri="{FF2B5EF4-FFF2-40B4-BE49-F238E27FC236}">
                <a16:creationId xmlns:a16="http://schemas.microsoft.com/office/drawing/2014/main" id="{4DDFCFF6-4DEF-46AE-98D7-A10F0E1C03D5}"/>
              </a:ext>
            </a:extLst>
          </p:cNvPr>
          <p:cNvSpPr>
            <a:spLocks noGrp="1"/>
          </p:cNvSpPr>
          <p:nvPr>
            <p:ph type="ftr" sz="quarter" idx="3"/>
          </p:nvPr>
        </p:nvSpPr>
        <p:spPr/>
        <p:txBody>
          <a:bodyPr/>
          <a:lstStyle/>
          <a:p>
            <a:pPr defTabSz="855878"/>
            <a:endParaRPr lang="da-DK" dirty="0">
              <a:solidFill>
                <a:srgbClr val="000000"/>
              </a:solidFill>
            </a:endParaRPr>
          </a:p>
        </p:txBody>
      </p:sp>
      <p:graphicFrame>
        <p:nvGraphicFramePr>
          <p:cNvPr id="6" name="Diagram 5">
            <a:extLst>
              <a:ext uri="{FF2B5EF4-FFF2-40B4-BE49-F238E27FC236}">
                <a16:creationId xmlns:a16="http://schemas.microsoft.com/office/drawing/2014/main" id="{4167B40D-8ABA-4601-9384-C6DC9A82F244}"/>
              </a:ext>
            </a:extLst>
          </p:cNvPr>
          <p:cNvGraphicFramePr/>
          <p:nvPr>
            <p:extLst>
              <p:ext uri="{D42A27DB-BD31-4B8C-83A1-F6EECF244321}">
                <p14:modId xmlns:p14="http://schemas.microsoft.com/office/powerpoint/2010/main" val="400659045"/>
              </p:ext>
            </p:extLst>
          </p:nvPr>
        </p:nvGraphicFramePr>
        <p:xfrm>
          <a:off x="-32031" y="1078683"/>
          <a:ext cx="12911218" cy="5195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lede 6" descr="Et billede, der indeholder sidder, sort, skilt, rød&#10;&#10;Automatisk genereret beskrivelse">
            <a:extLst>
              <a:ext uri="{FF2B5EF4-FFF2-40B4-BE49-F238E27FC236}">
                <a16:creationId xmlns:a16="http://schemas.microsoft.com/office/drawing/2014/main" id="{6D3BBBC3-B6C1-41EC-B966-58DAD05688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0642" y="339696"/>
            <a:ext cx="3676362" cy="601978"/>
          </a:xfrm>
          <a:prstGeom prst="rect">
            <a:avLst/>
          </a:prstGeom>
        </p:spPr>
      </p:pic>
      <p:pic>
        <p:nvPicPr>
          <p:cNvPr id="3" name="Picture 2"/>
          <p:cNvPicPr>
            <a:picLocks noChangeAspect="1"/>
          </p:cNvPicPr>
          <p:nvPr/>
        </p:nvPicPr>
        <p:blipFill>
          <a:blip r:embed="rId9"/>
          <a:stretch>
            <a:fillRect/>
          </a:stretch>
        </p:blipFill>
        <p:spPr>
          <a:xfrm>
            <a:off x="5414834" y="5916670"/>
            <a:ext cx="2219680" cy="393633"/>
          </a:xfrm>
          <a:prstGeom prst="rect">
            <a:avLst/>
          </a:prstGeom>
        </p:spPr>
      </p:pic>
    </p:spTree>
    <p:extLst>
      <p:ext uri="{BB962C8B-B14F-4D97-AF65-F5344CB8AC3E}">
        <p14:creationId xmlns:p14="http://schemas.microsoft.com/office/powerpoint/2010/main" val="4264263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4295D-6D19-4ED5-A019-EEE37F35BC05}"/>
              </a:ext>
            </a:extLst>
          </p:cNvPr>
          <p:cNvSpPr>
            <a:spLocks noGrp="1"/>
          </p:cNvSpPr>
          <p:nvPr>
            <p:ph type="title"/>
          </p:nvPr>
        </p:nvSpPr>
        <p:spPr/>
        <p:txBody>
          <a:bodyPr/>
          <a:lstStyle/>
          <a:p>
            <a:r>
              <a:rPr lang="en-GB" dirty="0"/>
              <a:t>Projects </a:t>
            </a:r>
            <a:r>
              <a:rPr lang="en-GB" dirty="0" smtClean="0"/>
              <a:t>running </a:t>
            </a:r>
            <a:r>
              <a:rPr lang="en-GB" sz="1920" dirty="0"/>
              <a:t>(11)  </a:t>
            </a:r>
            <a:endParaRPr lang="en-GB" sz="1920" dirty="0">
              <a:solidFill>
                <a:srgbClr val="FF0000"/>
              </a:solidFill>
            </a:endParaRPr>
          </a:p>
        </p:txBody>
      </p:sp>
      <p:sp>
        <p:nvSpPr>
          <p:cNvPr id="4" name="Pladsholder til sidefod 3">
            <a:extLst>
              <a:ext uri="{FF2B5EF4-FFF2-40B4-BE49-F238E27FC236}">
                <a16:creationId xmlns:a16="http://schemas.microsoft.com/office/drawing/2014/main" id="{4DDFCFF6-4DEF-46AE-98D7-A10F0E1C03D5}"/>
              </a:ext>
            </a:extLst>
          </p:cNvPr>
          <p:cNvSpPr>
            <a:spLocks noGrp="1"/>
          </p:cNvSpPr>
          <p:nvPr>
            <p:ph type="ftr" sz="quarter" idx="3"/>
          </p:nvPr>
        </p:nvSpPr>
        <p:spPr/>
        <p:txBody>
          <a:bodyPr/>
          <a:lstStyle/>
          <a:p>
            <a:pPr defTabSz="855878"/>
            <a:endParaRPr lang="da-DK" dirty="0">
              <a:solidFill>
                <a:srgbClr val="000000"/>
              </a:solidFill>
            </a:endParaRPr>
          </a:p>
        </p:txBody>
      </p:sp>
      <p:graphicFrame>
        <p:nvGraphicFramePr>
          <p:cNvPr id="11" name="Diagram 10">
            <a:extLst>
              <a:ext uri="{FF2B5EF4-FFF2-40B4-BE49-F238E27FC236}">
                <a16:creationId xmlns:a16="http://schemas.microsoft.com/office/drawing/2014/main" id="{2F6513CC-8BEB-4B4A-9755-91A79CC48012}"/>
              </a:ext>
            </a:extLst>
          </p:cNvPr>
          <p:cNvGraphicFramePr/>
          <p:nvPr>
            <p:extLst>
              <p:ext uri="{D42A27DB-BD31-4B8C-83A1-F6EECF244321}">
                <p14:modId xmlns:p14="http://schemas.microsoft.com/office/powerpoint/2010/main" val="2332932633"/>
              </p:ext>
            </p:extLst>
          </p:nvPr>
        </p:nvGraphicFramePr>
        <p:xfrm>
          <a:off x="-318099" y="1050785"/>
          <a:ext cx="12689198" cy="5289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Billede 5" descr="Et billede, der indeholder sidder, sort, skilt, rød&#10;&#10;Automatisk genereret beskrivelse">
            <a:extLst>
              <a:ext uri="{FF2B5EF4-FFF2-40B4-BE49-F238E27FC236}">
                <a16:creationId xmlns:a16="http://schemas.microsoft.com/office/drawing/2014/main" id="{6F8ACB48-156A-42BE-9EA3-ABECDB4E9E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0567" y="339696"/>
            <a:ext cx="3676362" cy="601978"/>
          </a:xfrm>
          <a:prstGeom prst="rect">
            <a:avLst/>
          </a:prstGeom>
        </p:spPr>
      </p:pic>
    </p:spTree>
    <p:extLst>
      <p:ext uri="{BB962C8B-B14F-4D97-AF65-F5344CB8AC3E}">
        <p14:creationId xmlns:p14="http://schemas.microsoft.com/office/powerpoint/2010/main" val="3754643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C8A1E-089C-B781-A25F-AB96C25EB2E3}"/>
              </a:ext>
            </a:extLst>
          </p:cNvPr>
          <p:cNvSpPr>
            <a:spLocks noGrp="1"/>
          </p:cNvSpPr>
          <p:nvPr>
            <p:ph type="title"/>
          </p:nvPr>
        </p:nvSpPr>
        <p:spPr>
          <a:xfrm>
            <a:off x="1235923" y="1586096"/>
            <a:ext cx="10424897" cy="839317"/>
          </a:xfrm>
        </p:spPr>
        <p:txBody>
          <a:bodyPr/>
          <a:lstStyle/>
          <a:p>
            <a:r>
              <a:rPr lang="da-DK" dirty="0"/>
              <a:t>Min hverdag på apotek</a:t>
            </a:r>
          </a:p>
        </p:txBody>
      </p:sp>
      <p:sp>
        <p:nvSpPr>
          <p:cNvPr id="3" name="Pladsholder til indhold 2">
            <a:extLst>
              <a:ext uri="{FF2B5EF4-FFF2-40B4-BE49-F238E27FC236}">
                <a16:creationId xmlns:a16="http://schemas.microsoft.com/office/drawing/2014/main" id="{1DA34D3C-2A5F-9537-81E1-B76220EF93B8}"/>
              </a:ext>
            </a:extLst>
          </p:cNvPr>
          <p:cNvSpPr>
            <a:spLocks noGrp="1"/>
          </p:cNvSpPr>
          <p:nvPr>
            <p:ph sz="half" idx="1"/>
          </p:nvPr>
        </p:nvSpPr>
        <p:spPr>
          <a:xfrm>
            <a:off x="1241054" y="2598520"/>
            <a:ext cx="7649904" cy="3540832"/>
          </a:xfrm>
        </p:spPr>
        <p:txBody>
          <a:bodyPr/>
          <a:lstStyle/>
          <a:p>
            <a:pPr marL="0" indent="0">
              <a:buNone/>
            </a:pPr>
            <a:r>
              <a:rPr lang="da-DK" sz="2160" dirty="0">
                <a:latin typeface="+mj-lt"/>
              </a:rPr>
              <a:t>I dette projekt bedes apoteksmedarbejdere om at tage tre fotos, der illustrerer deres hverdag på apotek. Hvert af disse fotos beskrives af afsenderen, ved at:</a:t>
            </a:r>
          </a:p>
          <a:p>
            <a:pPr marL="0" indent="0">
              <a:buNone/>
            </a:pPr>
            <a:r>
              <a:rPr lang="da-DK" sz="2160" dirty="0">
                <a:latin typeface="+mj-lt"/>
              </a:rPr>
              <a:t>- Beskrive hvad der er på fotoet</a:t>
            </a:r>
          </a:p>
          <a:p>
            <a:pPr marL="0" indent="0">
              <a:buNone/>
            </a:pPr>
            <a:r>
              <a:rPr lang="da-DK" sz="2160" dirty="0">
                <a:latin typeface="+mj-lt"/>
              </a:rPr>
              <a:t>- Hvad er grunden til, dette motiv er valgt?</a:t>
            </a:r>
          </a:p>
          <a:p>
            <a:pPr marL="0" indent="0">
              <a:buNone/>
            </a:pPr>
            <a:endParaRPr lang="da-DK" sz="2160" dirty="0">
              <a:latin typeface="+mj-lt"/>
            </a:endParaRPr>
          </a:p>
          <a:p>
            <a:pPr marL="0" indent="0">
              <a:buNone/>
            </a:pPr>
            <a:r>
              <a:rPr lang="da-DK" sz="2160" dirty="0">
                <a:latin typeface="+mj-lt"/>
              </a:rPr>
              <a:t>Januar - 1. april 2025</a:t>
            </a:r>
          </a:p>
          <a:p>
            <a:pPr marL="0" indent="0">
              <a:buNone/>
            </a:pPr>
            <a:r>
              <a:rPr lang="en-GB" sz="2160" b="1" u="sng" kern="100" dirty="0">
                <a:solidFill>
                  <a:srgbClr val="0563C1"/>
                </a:solidFill>
                <a:latin typeface="+mj-lt"/>
                <a:ea typeface="Calibri" panose="020F0502020204030204" pitchFamily="34" charset="0"/>
                <a:cs typeface="Times New Roman" panose="02020603050405020304" pitchFamily="18" charset="0"/>
                <a:hlinkClick r:id="rId3"/>
              </a:rPr>
              <a:t>https://selectsurvey.pharmakon.dk/TakeSurvey.aspx?SurveyID=m3KL96m1K</a:t>
            </a:r>
            <a:r>
              <a:rPr lang="en-GB" sz="2160" b="1" kern="100" dirty="0">
                <a:latin typeface="+mj-lt"/>
                <a:ea typeface="Calibri" panose="020F0502020204030204" pitchFamily="34" charset="0"/>
                <a:cs typeface="Times New Roman" panose="02020603050405020304" pitchFamily="18" charset="0"/>
              </a:rPr>
              <a:t> </a:t>
            </a:r>
          </a:p>
          <a:p>
            <a:pPr marL="0" indent="0">
              <a:buNone/>
            </a:pPr>
            <a:endParaRPr lang="en-GB" sz="2160" b="1"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dirty="0"/>
          </a:p>
        </p:txBody>
      </p:sp>
      <p:sp>
        <p:nvSpPr>
          <p:cNvPr id="5" name="Pladsholder til sidefod 4">
            <a:extLst>
              <a:ext uri="{FF2B5EF4-FFF2-40B4-BE49-F238E27FC236}">
                <a16:creationId xmlns:a16="http://schemas.microsoft.com/office/drawing/2014/main" id="{34477287-3AC8-E55B-614E-689F67E6D70D}"/>
              </a:ext>
            </a:extLst>
          </p:cNvPr>
          <p:cNvSpPr>
            <a:spLocks noGrp="1"/>
          </p:cNvSpPr>
          <p:nvPr>
            <p:ph type="ftr" sz="quarter" idx="3"/>
          </p:nvPr>
        </p:nvSpPr>
        <p:spPr/>
        <p:txBody>
          <a:bodyPr/>
          <a:lstStyle/>
          <a:p>
            <a:pPr defTabSz="855878"/>
            <a:endParaRPr lang="da-DK" dirty="0">
              <a:solidFill>
                <a:srgbClr val="000000"/>
              </a:solidFill>
            </a:endParaRPr>
          </a:p>
        </p:txBody>
      </p:sp>
      <p:pic>
        <p:nvPicPr>
          <p:cNvPr id="6" name="Billede 5" descr="Et billede, der indeholder mønster, kvadratisk, pixel&#10;&#10;Automatisk genereret beskrivelse">
            <a:extLst>
              <a:ext uri="{FF2B5EF4-FFF2-40B4-BE49-F238E27FC236}">
                <a16:creationId xmlns:a16="http://schemas.microsoft.com/office/drawing/2014/main" id="{789F4E23-FC13-4FB7-5281-E40E4733EB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36446" y="4520888"/>
            <a:ext cx="1714500" cy="1714500"/>
          </a:xfrm>
          <a:prstGeom prst="rect">
            <a:avLst/>
          </a:prstGeom>
          <a:noFill/>
          <a:ln>
            <a:noFill/>
          </a:ln>
        </p:spPr>
      </p:pic>
      <p:pic>
        <p:nvPicPr>
          <p:cNvPr id="7" name="Picture 7" descr="A logo with text on it&#10;&#10;Description automatically generated">
            <a:extLst>
              <a:ext uri="{FF2B5EF4-FFF2-40B4-BE49-F238E27FC236}">
                <a16:creationId xmlns:a16="http://schemas.microsoft.com/office/drawing/2014/main" id="{90DACC91-B926-4C1B-833D-99E6625AF6B4}"/>
              </a:ext>
            </a:extLst>
          </p:cNvPr>
          <p:cNvPicPr>
            <a:picLocks noChangeAspect="1"/>
          </p:cNvPicPr>
          <p:nvPr/>
        </p:nvPicPr>
        <p:blipFill>
          <a:blip r:embed="rId5" cstate="print">
            <a:extLst>
              <a:ext uri="{28A0092B-C50C-407E-A947-70E740481C1C}">
                <a14:useLocalDpi xmlns:a14="http://schemas.microsoft.com/office/drawing/2010/main" val="0"/>
              </a:ext>
            </a:extLst>
          </a:blip>
          <a:srcRect b="32173"/>
          <a:stretch/>
        </p:blipFill>
        <p:spPr>
          <a:xfrm>
            <a:off x="6362331" y="202040"/>
            <a:ext cx="4593746" cy="1246796"/>
          </a:xfrm>
          <a:prstGeom prst="rect">
            <a:avLst/>
          </a:prstGeom>
        </p:spPr>
      </p:pic>
    </p:spTree>
    <p:extLst>
      <p:ext uri="{BB962C8B-B14F-4D97-AF65-F5344CB8AC3E}">
        <p14:creationId xmlns:p14="http://schemas.microsoft.com/office/powerpoint/2010/main" val="1470236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5C915-5083-3516-8F5D-0B1AD68E55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844BC1-5BDD-99BA-CCF6-68791AE9C6F7}"/>
              </a:ext>
            </a:extLst>
          </p:cNvPr>
          <p:cNvSpPr>
            <a:spLocks noGrp="1"/>
          </p:cNvSpPr>
          <p:nvPr>
            <p:ph type="title"/>
          </p:nvPr>
        </p:nvSpPr>
        <p:spPr>
          <a:xfrm>
            <a:off x="1013316" y="1700704"/>
            <a:ext cx="9456232" cy="839317"/>
          </a:xfrm>
        </p:spPr>
        <p:txBody>
          <a:bodyPr/>
          <a:lstStyle/>
          <a:p>
            <a:r>
              <a:rPr lang="da-DK" sz="2880" dirty="0"/>
              <a:t>Farmaceuters perspektiv på den potentielle indførelse af farmaceutordination </a:t>
            </a:r>
          </a:p>
        </p:txBody>
      </p:sp>
      <p:sp>
        <p:nvSpPr>
          <p:cNvPr id="3" name="Pladsholder til indhold 2">
            <a:extLst>
              <a:ext uri="{FF2B5EF4-FFF2-40B4-BE49-F238E27FC236}">
                <a16:creationId xmlns:a16="http://schemas.microsoft.com/office/drawing/2014/main" id="{60C24ABD-65DA-985A-423E-72EE40AA4685}"/>
              </a:ext>
            </a:extLst>
          </p:cNvPr>
          <p:cNvSpPr>
            <a:spLocks noGrp="1"/>
          </p:cNvSpPr>
          <p:nvPr>
            <p:ph sz="half" idx="1"/>
          </p:nvPr>
        </p:nvSpPr>
        <p:spPr>
          <a:xfrm>
            <a:off x="1013317" y="2288153"/>
            <a:ext cx="8974921" cy="4020782"/>
          </a:xfrm>
        </p:spPr>
        <p:txBody>
          <a:bodyPr/>
          <a:lstStyle/>
          <a:p>
            <a:pPr marL="0" indent="0">
              <a:buNone/>
            </a:pPr>
            <a:endParaRPr lang="da-DK" sz="2160" dirty="0"/>
          </a:p>
          <a:p>
            <a:pPr marL="0" indent="0">
              <a:buNone/>
            </a:pPr>
            <a:endParaRPr lang="da-DK" dirty="0"/>
          </a:p>
        </p:txBody>
      </p:sp>
      <p:sp>
        <p:nvSpPr>
          <p:cNvPr id="5" name="Pladsholder til sidefod 4">
            <a:extLst>
              <a:ext uri="{FF2B5EF4-FFF2-40B4-BE49-F238E27FC236}">
                <a16:creationId xmlns:a16="http://schemas.microsoft.com/office/drawing/2014/main" id="{60128E2C-8ED4-948A-E9C7-F6CE1DF8E778}"/>
              </a:ext>
            </a:extLst>
          </p:cNvPr>
          <p:cNvSpPr>
            <a:spLocks noGrp="1"/>
          </p:cNvSpPr>
          <p:nvPr>
            <p:ph type="ftr" sz="quarter" idx="3"/>
          </p:nvPr>
        </p:nvSpPr>
        <p:spPr/>
        <p:txBody>
          <a:bodyPr/>
          <a:lstStyle/>
          <a:p>
            <a:pPr defTabSz="855878"/>
            <a:endParaRPr lang="da-DK" dirty="0">
              <a:solidFill>
                <a:srgbClr val="000000"/>
              </a:solidFill>
            </a:endParaRPr>
          </a:p>
        </p:txBody>
      </p:sp>
      <p:pic>
        <p:nvPicPr>
          <p:cNvPr id="7" name="Picture 7" descr="A logo with text on it&#10;&#10;Description automatically generated">
            <a:extLst>
              <a:ext uri="{FF2B5EF4-FFF2-40B4-BE49-F238E27FC236}">
                <a16:creationId xmlns:a16="http://schemas.microsoft.com/office/drawing/2014/main" id="{B35855FE-F8B8-D8C6-79EB-5F7780B0E350}"/>
              </a:ext>
            </a:extLst>
          </p:cNvPr>
          <p:cNvPicPr>
            <a:picLocks noChangeAspect="1"/>
          </p:cNvPicPr>
          <p:nvPr/>
        </p:nvPicPr>
        <p:blipFill>
          <a:blip r:embed="rId3" cstate="print">
            <a:extLst>
              <a:ext uri="{28A0092B-C50C-407E-A947-70E740481C1C}">
                <a14:useLocalDpi xmlns:a14="http://schemas.microsoft.com/office/drawing/2010/main" val="0"/>
              </a:ext>
            </a:extLst>
          </a:blip>
          <a:srcRect b="32173"/>
          <a:stretch/>
        </p:blipFill>
        <p:spPr>
          <a:xfrm>
            <a:off x="6362331" y="202040"/>
            <a:ext cx="4593746" cy="1246796"/>
          </a:xfrm>
          <a:prstGeom prst="rect">
            <a:avLst/>
          </a:prstGeom>
        </p:spPr>
      </p:pic>
      <p:sp>
        <p:nvSpPr>
          <p:cNvPr id="4" name="Pladsholder til indhold 2">
            <a:extLst>
              <a:ext uri="{FF2B5EF4-FFF2-40B4-BE49-F238E27FC236}">
                <a16:creationId xmlns:a16="http://schemas.microsoft.com/office/drawing/2014/main" id="{554A9CD0-5347-FD2F-B02C-236ACF030105}"/>
              </a:ext>
            </a:extLst>
          </p:cNvPr>
          <p:cNvSpPr txBox="1">
            <a:spLocks/>
          </p:cNvSpPr>
          <p:nvPr/>
        </p:nvSpPr>
        <p:spPr bwMode="auto">
          <a:xfrm>
            <a:off x="1013317" y="2945843"/>
            <a:ext cx="7712015" cy="3540832"/>
          </a:xfrm>
          <a:prstGeom prst="rect">
            <a:avLst/>
          </a:prstGeom>
          <a:noFill/>
          <a:ln w="9525">
            <a:noFill/>
            <a:miter lim="800000"/>
            <a:headEnd/>
            <a:tailEnd/>
          </a:ln>
          <a:effectLst/>
        </p:spPr>
        <p:txBody>
          <a:bodyPr vert="horz" wrap="square" lIns="0" tIns="0" rIns="0" bIns="54864" numCol="1" anchor="t" anchorCtr="0" compatLnSpc="1">
            <a:prstTxWarp prst="textNoShape">
              <a:avLst/>
            </a:prstTxWarp>
          </a:bodyPr>
          <a:lstStyle>
            <a:lvl1pPr marL="265113" indent="-265113" algn="l" defTabSz="914400" rtl="0" eaLnBrk="1" latinLnBrk="0" hangingPunct="1">
              <a:lnSpc>
                <a:spcPct val="100000"/>
              </a:lnSpc>
              <a:spcBef>
                <a:spcPts val="300"/>
              </a:spcBef>
              <a:spcAft>
                <a:spcPts val="300"/>
              </a:spcAft>
              <a:buClr>
                <a:srgbClr val="0092A8"/>
              </a:buClr>
              <a:buFont typeface="Verdana" panose="020B0604030504040204" pitchFamily="34" charset="0"/>
              <a:buChar char="•"/>
              <a:defRPr sz="20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38163" indent="-273050" algn="l" defTabSz="914400" rtl="0" eaLnBrk="1" latinLnBrk="0" hangingPunct="1">
              <a:lnSpc>
                <a:spcPct val="100000"/>
              </a:lnSpc>
              <a:spcBef>
                <a:spcPts val="300"/>
              </a:spcBef>
              <a:spcAft>
                <a:spcPts val="300"/>
              </a:spcAft>
              <a:buClr>
                <a:srgbClr val="0092A8"/>
              </a:buClr>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03275" indent="-265113" algn="l" defTabSz="914400" rtl="0" eaLnBrk="1" latinLnBrk="0" hangingPunct="1">
              <a:lnSpc>
                <a:spcPct val="100000"/>
              </a:lnSpc>
              <a:spcBef>
                <a:spcPts val="300"/>
              </a:spcBef>
              <a:spcAft>
                <a:spcPts val="300"/>
              </a:spcAft>
              <a:buClr>
                <a:srgbClr val="0092A8"/>
              </a:buClr>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76325" indent="-273050" algn="l" defTabSz="914400" rtl="0" eaLnBrk="1" latinLnBrk="0" hangingPunct="1">
              <a:lnSpc>
                <a:spcPct val="100000"/>
              </a:lnSpc>
              <a:spcBef>
                <a:spcPts val="300"/>
              </a:spcBef>
              <a:spcAft>
                <a:spcPts val="300"/>
              </a:spcAft>
              <a:buClr>
                <a:srgbClr val="0092A8"/>
              </a:buClr>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41438" indent="-265113" algn="l" defTabSz="914400" rtl="0" eaLnBrk="1" latinLnBrk="0" hangingPunct="1">
              <a:lnSpc>
                <a:spcPct val="100000"/>
              </a:lnSpc>
              <a:spcBef>
                <a:spcPts val="300"/>
              </a:spcBef>
              <a:spcAft>
                <a:spcPts val="300"/>
              </a:spcAft>
              <a:buClr>
                <a:srgbClr val="0092A8"/>
              </a:buClr>
              <a:buFont typeface="Verdana" panose="020B060403050404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spcBef>
                <a:spcPts val="360"/>
              </a:spcBef>
              <a:spcAft>
                <a:spcPts val="360"/>
              </a:spcAft>
              <a:buNone/>
            </a:pPr>
            <a:r>
              <a:rPr lang="da-DK" altLang="da-DK" sz="2160" dirty="0">
                <a:solidFill>
                  <a:srgbClr val="000000"/>
                </a:solidFill>
                <a:latin typeface="Verdana"/>
                <a:ea typeface="Aptos" panose="020B0004020202020204" pitchFamily="34" charset="0"/>
                <a:cs typeface="Aptos" panose="020B0004020202020204" pitchFamily="34" charset="0"/>
              </a:rPr>
              <a:t>Studiet ønsker at belyse danske farmaceuters holdning til farmaceutordination. </a:t>
            </a:r>
            <a:br>
              <a:rPr lang="da-DK" altLang="da-DK" sz="2160" dirty="0">
                <a:solidFill>
                  <a:srgbClr val="000000"/>
                </a:solidFill>
                <a:latin typeface="Verdana"/>
                <a:ea typeface="Aptos" panose="020B0004020202020204" pitchFamily="34" charset="0"/>
                <a:cs typeface="Aptos" panose="020B0004020202020204" pitchFamily="34" charset="0"/>
              </a:rPr>
            </a:br>
            <a:endParaRPr lang="da-DK" altLang="da-DK" sz="2160" dirty="0">
              <a:solidFill>
                <a:srgbClr val="000000"/>
              </a:solidFill>
              <a:latin typeface="Verdana"/>
              <a:ea typeface="Aptos" panose="020B0004020202020204" pitchFamily="34" charset="0"/>
              <a:cs typeface="Aptos" panose="020B0004020202020204" pitchFamily="34" charset="0"/>
            </a:endParaRPr>
          </a:p>
          <a:p>
            <a:pPr marL="0" indent="0" defTabSz="1097280">
              <a:spcBef>
                <a:spcPts val="360"/>
              </a:spcBef>
              <a:spcAft>
                <a:spcPts val="360"/>
              </a:spcAft>
              <a:buNone/>
            </a:pPr>
            <a:r>
              <a:rPr lang="da-DK" altLang="da-DK" sz="2160" dirty="0">
                <a:solidFill>
                  <a:srgbClr val="000000"/>
                </a:solidFill>
                <a:latin typeface="Verdana"/>
                <a:ea typeface="Aptos" panose="020B0004020202020204" pitchFamily="34" charset="0"/>
                <a:cs typeface="Aptos" panose="020B0004020202020204" pitchFamily="34" charset="0"/>
              </a:rPr>
              <a:t>Du kan bidrage ved at svare på et spørgeskema, som indeholder 7 spørgsmål og tager ca. 15 min at besvare.</a:t>
            </a:r>
          </a:p>
          <a:p>
            <a:pPr marL="0" indent="0" defTabSz="1097280">
              <a:spcBef>
                <a:spcPts val="360"/>
              </a:spcBef>
              <a:spcAft>
                <a:spcPts val="360"/>
              </a:spcAft>
              <a:buNone/>
            </a:pPr>
            <a:r>
              <a:rPr lang="da-DK" sz="2160" dirty="0">
                <a:solidFill>
                  <a:srgbClr val="000000"/>
                </a:solidFill>
                <a:latin typeface="Verdana"/>
                <a:ea typeface="Aptos" panose="020B0004020202020204" pitchFamily="34" charset="0"/>
                <a:cs typeface="Aptos" panose="020B0004020202020204" pitchFamily="34" charset="0"/>
              </a:rPr>
              <a:t>Svardeadline 7. februar</a:t>
            </a:r>
          </a:p>
          <a:p>
            <a:pPr marL="0" indent="0" defTabSz="1097280">
              <a:spcBef>
                <a:spcPts val="360"/>
              </a:spcBef>
              <a:spcAft>
                <a:spcPts val="360"/>
              </a:spcAft>
              <a:buNone/>
            </a:pPr>
            <a:endParaRPr lang="da-DK" sz="2160" dirty="0">
              <a:solidFill>
                <a:srgbClr val="000000"/>
              </a:solidFill>
              <a:latin typeface="Verdana"/>
              <a:ea typeface="Aptos" panose="020B0004020202020204" pitchFamily="34" charset="0"/>
              <a:cs typeface="Aptos" panose="020B0004020202020204" pitchFamily="34" charset="0"/>
            </a:endParaRPr>
          </a:p>
          <a:p>
            <a:pPr marL="0" indent="0" defTabSz="1097280">
              <a:spcBef>
                <a:spcPts val="360"/>
              </a:spcBef>
              <a:spcAft>
                <a:spcPts val="360"/>
              </a:spcAft>
              <a:buNone/>
            </a:pPr>
            <a:r>
              <a:rPr lang="da-DK" sz="2160" dirty="0">
                <a:solidFill>
                  <a:srgbClr val="000000"/>
                </a:solidFill>
                <a:latin typeface="Verdana"/>
                <a:ea typeface="Aptos" panose="020B0004020202020204" pitchFamily="34" charset="0"/>
                <a:cs typeface="Aptos" panose="020B0004020202020204" pitchFamily="34" charset="0"/>
              </a:rPr>
              <a:t>Spørgeskemaet tilgår du her: </a:t>
            </a:r>
            <a:r>
              <a:rPr lang="da-DK" sz="2160" b="1" u="sng" dirty="0">
                <a:solidFill>
                  <a:srgbClr val="467886"/>
                </a:solidFill>
                <a:latin typeface="Verdana"/>
                <a:ea typeface="Aptos" panose="020B0004020202020204" pitchFamily="34" charset="0"/>
                <a:cs typeface="Aptos" panose="020B0004020202020204" pitchFamily="34" charset="0"/>
                <a:hlinkClick r:id="rId4"/>
              </a:rPr>
              <a:t>https://redcap.link/Farmaceutordination</a:t>
            </a:r>
            <a:endParaRPr lang="da-DK" sz="2160" b="1" u="sng" dirty="0">
              <a:solidFill>
                <a:srgbClr val="467886"/>
              </a:solidFill>
              <a:latin typeface="Verdana"/>
              <a:ea typeface="Aptos" panose="020B0004020202020204" pitchFamily="34" charset="0"/>
              <a:cs typeface="Aptos" panose="020B0004020202020204" pitchFamily="34" charset="0"/>
            </a:endParaRPr>
          </a:p>
          <a:p>
            <a:pPr marL="0" indent="0" defTabSz="1097280">
              <a:spcBef>
                <a:spcPts val="360"/>
              </a:spcBef>
              <a:spcAft>
                <a:spcPts val="360"/>
              </a:spcAft>
              <a:buNone/>
            </a:pPr>
            <a:endParaRPr lang="en-GB" sz="216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defTabSz="1097280">
              <a:spcBef>
                <a:spcPts val="360"/>
              </a:spcBef>
              <a:spcAft>
                <a:spcPts val="360"/>
              </a:spcAft>
              <a:buNone/>
            </a:pPr>
            <a:endParaRPr lang="en-GB" sz="2160" b="1"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defTabSz="1097280">
              <a:spcBef>
                <a:spcPts val="360"/>
              </a:spcBef>
              <a:spcAft>
                <a:spcPts val="360"/>
              </a:spcAft>
              <a:buNone/>
            </a:pPr>
            <a:endParaRPr lang="da-DK" sz="2400" dirty="0">
              <a:solidFill>
                <a:srgbClr val="000000"/>
              </a:solidFill>
            </a:endParaRPr>
          </a:p>
        </p:txBody>
      </p:sp>
      <p:pic>
        <p:nvPicPr>
          <p:cNvPr id="1029" name="Picture 5">
            <a:extLst>
              <a:ext uri="{FF2B5EF4-FFF2-40B4-BE49-F238E27FC236}">
                <a16:creationId xmlns:a16="http://schemas.microsoft.com/office/drawing/2014/main" id="{47F5B813-5343-7443-A6AE-1E5AC1F7C6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86667" y="4172591"/>
            <a:ext cx="1969410" cy="19694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1D8DD495-E9C3-E432-34A8-67DF94B338E3}"/>
              </a:ext>
            </a:extLst>
          </p:cNvPr>
          <p:cNvSpPr>
            <a:spLocks noChangeArrowheads="1"/>
          </p:cNvSpPr>
          <p:nvPr/>
        </p:nvSpPr>
        <p:spPr bwMode="auto">
          <a:xfrm>
            <a:off x="609600" y="117354"/>
            <a:ext cx="268087"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pPr defTabSz="1097280" eaLnBrk="0" fontAlgn="base" hangingPunct="0">
              <a:spcBef>
                <a:spcPct val="0"/>
              </a:spcBef>
              <a:spcAft>
                <a:spcPct val="0"/>
              </a:spcAft>
            </a:pPr>
            <a:r>
              <a:rPr lang="da-DK" altLang="da-DK" sz="1320" dirty="0">
                <a:solidFill>
                  <a:srgbClr val="000000"/>
                </a:solidFill>
                <a:latin typeface="Arial" panose="020B0604020202020204" pitchFamily="34" charset="0"/>
                <a:ea typeface="Aptos" panose="020B0004020202020204" pitchFamily="34" charset="0"/>
                <a:cs typeface="Aptos" panose="020B0004020202020204" pitchFamily="34" charset="0"/>
              </a:rPr>
              <a:t>.</a:t>
            </a:r>
            <a:endParaRPr lang="da-DK" altLang="da-DK" sz="2160" dirty="0">
              <a:solidFill>
                <a:srgbClr val="000000"/>
              </a:solidFill>
              <a:latin typeface="Arial" panose="020B0604020202020204" pitchFamily="34" charset="0"/>
            </a:endParaRPr>
          </a:p>
        </p:txBody>
      </p:sp>
    </p:spTree>
    <p:extLst>
      <p:ext uri="{BB962C8B-B14F-4D97-AF65-F5344CB8AC3E}">
        <p14:creationId xmlns:p14="http://schemas.microsoft.com/office/powerpoint/2010/main" val="1990302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Brugerdefineret design">
  <a:themeElements>
    <a:clrScheme name="KU 2022">
      <a:dk1>
        <a:srgbClr val="000000"/>
      </a:dk1>
      <a:lt1>
        <a:srgbClr val="FFFFFF"/>
      </a:lt1>
      <a:dk2>
        <a:srgbClr val="6E6E6E"/>
      </a:dk2>
      <a:lt2>
        <a:srgbClr val="E7E6E6"/>
      </a:lt2>
      <a:accent1>
        <a:srgbClr val="A31D20"/>
      </a:accent1>
      <a:accent2>
        <a:srgbClr val="DA3A09"/>
      </a:accent2>
      <a:accent3>
        <a:srgbClr val="415470"/>
      </a:accent3>
      <a:accent4>
        <a:srgbClr val="197F8E"/>
      </a:accent4>
      <a:accent5>
        <a:srgbClr val="FFBD37"/>
      </a:accent5>
      <a:accent6>
        <a:srgbClr val="4B8324"/>
      </a:accent6>
      <a:hlink>
        <a:srgbClr val="2C6693"/>
      </a:hlink>
      <a:folHlink>
        <a:srgbClr val="000000"/>
      </a:folHlink>
    </a:clrScheme>
    <a:fontScheme name="Københavns Universitet">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a:solidFill>
            <a:schemeClr val="accent1"/>
          </a:solidFill>
        </a:ln>
      </a:spPr>
      <a:bodyPr wrap="square" rtlCol="0" anchor="ctr">
        <a:noAutofit/>
      </a:bodyPr>
      <a:lstStyle>
        <a:defPPr algn="l">
          <a:defRPr sz="2400" dirty="0" err="1" smtClean="0">
            <a:solidFill>
              <a:schemeClr val="bg1"/>
            </a:solidFill>
          </a:defRPr>
        </a:defPPr>
      </a:lstStyle>
    </a:spDef>
    <a:txDef>
      <a:spPr/>
      <a:bodyPr vert="horz" wrap="square" lIns="0" tIns="0" rIns="0" bIns="0" rtlCol="0" anchor="t" anchorCtr="0">
        <a:spAutoFit/>
      </a:bodyPr>
      <a:lstStyle>
        <a:defPPr marL="0" marR="0" indent="0" algn="l" defTabSz="914400" rtl="0" eaLnBrk="1" fontAlgn="auto" latinLnBrk="0" hangingPunct="1">
          <a:lnSpc>
            <a:spcPct val="100000"/>
          </a:lnSpc>
          <a:spcBef>
            <a:spcPct val="0"/>
          </a:spcBef>
          <a:spcAft>
            <a:spcPts val="0"/>
          </a:spcAft>
          <a:buClrTx/>
          <a:buSzTx/>
          <a:buFontTx/>
          <a:buNone/>
          <a:tabLst/>
          <a:defRPr sz="2400" b="0" dirty="0" smtClean="0">
            <a:solidFill>
              <a:schemeClr val="tx1"/>
            </a:solidFill>
            <a:latin typeface="+mn-lt"/>
          </a:defRPr>
        </a:defPPr>
      </a:lstStyle>
    </a:txDef>
  </a:objectDefaults>
  <a:extraClrSchemeLst/>
  <a:extLst>
    <a:ext uri="{05A4C25C-085E-4340-85A3-A5531E510DB2}">
      <thm15:themeFamily xmlns:thm15="http://schemas.microsoft.com/office/thememl/2012/main" name="16x9_DK_fuld.potx" id="{F7D0A6A1-65A5-41FF-83C2-1EDA6C5E56FA}" vid="{DC7583A5-1B32-4FD4-B3E4-E5EC67456DE3}"/>
    </a:ext>
  </a:extLst>
</a:theme>
</file>

<file path=ppt/theme/theme2.xml><?xml version="1.0" encoding="utf-8"?>
<a:theme xmlns:a="http://schemas.openxmlformats.org/drawingml/2006/main" name="1_Office-tema">
  <a:themeElements>
    <a:clrScheme name="Pharmakon_primær-farver_2017">
      <a:dk1>
        <a:srgbClr val="000000"/>
      </a:dk1>
      <a:lt1>
        <a:srgbClr val="FFFFFF"/>
      </a:lt1>
      <a:dk2>
        <a:srgbClr val="000000"/>
      </a:dk2>
      <a:lt2>
        <a:srgbClr val="FFFFFF"/>
      </a:lt2>
      <a:accent1>
        <a:srgbClr val="0092A8"/>
      </a:accent1>
      <a:accent2>
        <a:srgbClr val="005156"/>
      </a:accent2>
      <a:accent3>
        <a:srgbClr val="007179"/>
      </a:accent3>
      <a:accent4>
        <a:srgbClr val="68C3CD"/>
      </a:accent4>
      <a:accent5>
        <a:srgbClr val="A4D8E0"/>
      </a:accent5>
      <a:accent6>
        <a:srgbClr val="8E8E8E"/>
      </a:accent6>
      <a:hlink>
        <a:srgbClr val="000000"/>
      </a:hlink>
      <a:folHlink>
        <a:srgbClr val="8E8E8E"/>
      </a:folHlink>
    </a:clrScheme>
    <a:fontScheme name="Skabelon2017">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oteksnetværket_DK.potx" id="{748F4AD3-63E8-4814-A21A-CE9156C02A65}" vid="{540FFF7F-8FA8-4C7A-B81C-E02A695DC9AA}"/>
    </a:ext>
  </a:extLst>
</a:theme>
</file>

<file path=ppt/theme/theme3.xml><?xml version="1.0" encoding="utf-8"?>
<a:theme xmlns:a="http://schemas.openxmlformats.org/drawingml/2006/main" name="Office-tema">
  <a:themeElements>
    <a:clrScheme name="Pharmakon_primær-farver_2017">
      <a:dk1>
        <a:srgbClr val="000000"/>
      </a:dk1>
      <a:lt1>
        <a:srgbClr val="FFFFFF"/>
      </a:lt1>
      <a:dk2>
        <a:srgbClr val="000000"/>
      </a:dk2>
      <a:lt2>
        <a:srgbClr val="FFFFFF"/>
      </a:lt2>
      <a:accent1>
        <a:srgbClr val="0092A8"/>
      </a:accent1>
      <a:accent2>
        <a:srgbClr val="005156"/>
      </a:accent2>
      <a:accent3>
        <a:srgbClr val="007179"/>
      </a:accent3>
      <a:accent4>
        <a:srgbClr val="68C3CD"/>
      </a:accent4>
      <a:accent5>
        <a:srgbClr val="A4D8E0"/>
      </a:accent5>
      <a:accent6>
        <a:srgbClr val="8E8E8E"/>
      </a:accent6>
      <a:hlink>
        <a:srgbClr val="000000"/>
      </a:hlink>
      <a:folHlink>
        <a:srgbClr val="8E8E8E"/>
      </a:folHlink>
    </a:clrScheme>
    <a:fontScheme name="Skabelon2017">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oteksnetværket_UK.potx" id="{E335C7E2-88A6-4BEC-9BD2-FDD1AC5A4BEB}" vid="{73E716AE-6E34-4E8B-BAA6-1758B70FD5A9}"/>
    </a:ext>
  </a:extLst>
</a:theme>
</file>

<file path=ppt/theme/theme4.xml><?xml version="1.0" encoding="utf-8"?>
<a:theme xmlns:a="http://schemas.openxmlformats.org/drawingml/2006/main" name="2_Office-tema">
  <a:themeElements>
    <a:clrScheme name="Pharmakon_primær-farver_2017">
      <a:dk1>
        <a:srgbClr val="000000"/>
      </a:dk1>
      <a:lt1>
        <a:srgbClr val="FFFFFF"/>
      </a:lt1>
      <a:dk2>
        <a:srgbClr val="000000"/>
      </a:dk2>
      <a:lt2>
        <a:srgbClr val="FFFFFF"/>
      </a:lt2>
      <a:accent1>
        <a:srgbClr val="0092A8"/>
      </a:accent1>
      <a:accent2>
        <a:srgbClr val="005156"/>
      </a:accent2>
      <a:accent3>
        <a:srgbClr val="007179"/>
      </a:accent3>
      <a:accent4>
        <a:srgbClr val="68C3CD"/>
      </a:accent4>
      <a:accent5>
        <a:srgbClr val="A4D8E0"/>
      </a:accent5>
      <a:accent6>
        <a:srgbClr val="8E8E8E"/>
      </a:accent6>
      <a:hlink>
        <a:srgbClr val="000000"/>
      </a:hlink>
      <a:folHlink>
        <a:srgbClr val="8E8E8E"/>
      </a:folHlink>
    </a:clrScheme>
    <a:fontScheme name="Skabelon2017">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er fra FoU_DK.potx" id="{D03B4E79-CB9D-43AF-9A08-F42D89AAF92A}" vid="{688D7DCC-C576-4269-8354-8C8CFCB5982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16x9_DK_fuld</Template>
  <TotalTime>0</TotalTime>
  <Words>778</Words>
  <Application>Microsoft Office PowerPoint</Application>
  <PresentationFormat>Widescreen</PresentationFormat>
  <Paragraphs>101</Paragraphs>
  <Slides>10</Slides>
  <Notes>10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10</vt:i4>
      </vt:variant>
    </vt:vector>
  </HeadingPairs>
  <TitlesOfParts>
    <vt:vector size="27" baseType="lpstr">
      <vt:lpstr>Aptos</vt:lpstr>
      <vt:lpstr>Arial</vt:lpstr>
      <vt:lpstr>Calibri</vt:lpstr>
      <vt:lpstr>Lato Light</vt:lpstr>
      <vt:lpstr>Microsoft New Tai Lue</vt:lpstr>
      <vt:lpstr>Montserrat Light</vt:lpstr>
      <vt:lpstr>Mukta ExtraLight</vt:lpstr>
      <vt:lpstr>Open Sans Extrabold</vt:lpstr>
      <vt:lpstr>Playfair Display</vt:lpstr>
      <vt:lpstr>Symbol</vt:lpstr>
      <vt:lpstr>Times New Roman</vt:lpstr>
      <vt:lpstr>Verdana</vt:lpstr>
      <vt:lpstr>Wingdings</vt:lpstr>
      <vt:lpstr>Brugerdefineret design</vt:lpstr>
      <vt:lpstr>1_Office-tema</vt:lpstr>
      <vt:lpstr>Office-tema</vt:lpstr>
      <vt:lpstr>2_Office-tema</vt:lpstr>
      <vt:lpstr>Etableret i 2016 - 101 apotekere er medlemmer, 276 enheder </vt:lpstr>
      <vt:lpstr>PowerPoint Presentation</vt:lpstr>
      <vt:lpstr>Muligheder for apotekerne</vt:lpstr>
      <vt:lpstr>Organisering</vt:lpstr>
      <vt:lpstr>Projektidéens vej</vt:lpstr>
      <vt:lpstr>Completed projects II (some of the 45)</vt:lpstr>
      <vt:lpstr>Projects running (11)  </vt:lpstr>
      <vt:lpstr>Min hverdag på apotek</vt:lpstr>
      <vt:lpstr>Farmaceuters perspektiv på den potentielle indførelse af farmaceutordination </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2022-09-05T14:59:13Z</dcterms:created>
  <dcterms:modified xsi:type="dcterms:W3CDTF">2025-01-17T08:08:36Z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www.omnidocs.com</vt:lpwstr>
  </property>
  <property fmtid="{D5CDD505-2E9C-101B-9397-08002B2CF9AE}" pid="3" name="MSIP_Label_6a2630e2-1ac5-455e-8217-0156b1936a76_Enabled">
    <vt:lpwstr>true</vt:lpwstr>
  </property>
  <property fmtid="{D5CDD505-2E9C-101B-9397-08002B2CF9AE}" pid="4" name="MSIP_Label_6a2630e2-1ac5-455e-8217-0156b1936a76_SetDate">
    <vt:lpwstr>2023-04-26T09:17:34Z</vt:lpwstr>
  </property>
  <property fmtid="{D5CDD505-2E9C-101B-9397-08002B2CF9AE}" pid="5" name="MSIP_Label_6a2630e2-1ac5-455e-8217-0156b1936a76_Method">
    <vt:lpwstr>Standard</vt:lpwstr>
  </property>
  <property fmtid="{D5CDD505-2E9C-101B-9397-08002B2CF9AE}" pid="6" name="MSIP_Label_6a2630e2-1ac5-455e-8217-0156b1936a76_Name">
    <vt:lpwstr>Notclass</vt:lpwstr>
  </property>
  <property fmtid="{D5CDD505-2E9C-101B-9397-08002B2CF9AE}" pid="7" name="MSIP_Label_6a2630e2-1ac5-455e-8217-0156b1936a76_SiteId">
    <vt:lpwstr>a3927f91-cda1-4696-af89-8c9f1ceffa91</vt:lpwstr>
  </property>
  <property fmtid="{D5CDD505-2E9C-101B-9397-08002B2CF9AE}" pid="8" name="MSIP_Label_6a2630e2-1ac5-455e-8217-0156b1936a76_ActionId">
    <vt:lpwstr>baaa6581-248a-4374-ac58-111186a2a340</vt:lpwstr>
  </property>
  <property fmtid="{D5CDD505-2E9C-101B-9397-08002B2CF9AE}" pid="9" name="MSIP_Label_6a2630e2-1ac5-455e-8217-0156b1936a76_ContentBits">
    <vt:lpwstr>0</vt:lpwstr>
  </property>
</Properties>
</file>